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2000"/>
            <a:lum/>
          </a:blip>
          <a:srcRect/>
          <a:stretch>
            <a:fillRect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772400" cy="1543051"/>
          </a:xfrm>
        </p:spPr>
        <p:txBody>
          <a:bodyPr/>
          <a:lstStyle/>
          <a:p>
            <a:r>
              <a:rPr lang="en-US" dirty="0" smtClean="0"/>
              <a:t>Test of new stepper motor driver for </a:t>
            </a:r>
            <a:r>
              <a:rPr lang="en-US" dirty="0" err="1" smtClean="0"/>
              <a:t>AdV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Giulio Ballardin, </a:t>
            </a:r>
            <a:r>
              <a:rPr lang="en-US" dirty="0" err="1" smtClean="0">
                <a:solidFill>
                  <a:schemeClr val="tx1"/>
                </a:solidFill>
              </a:rPr>
              <a:t>Vincenzo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Dattilo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62000" y="2438400"/>
            <a:ext cx="7696200" cy="2362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Performed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I carried out tests of new software and hardware at the same time. I decided to follow the </a:t>
            </a:r>
            <a:r>
              <a:rPr lang="en-US" dirty="0" smtClean="0">
                <a:solidFill>
                  <a:srgbClr val="FF0000"/>
                </a:solidFill>
              </a:rPr>
              <a:t>same protocol </a:t>
            </a:r>
            <a:r>
              <a:rPr lang="en-US" dirty="0" smtClean="0"/>
              <a:t>used in the </a:t>
            </a:r>
            <a:r>
              <a:rPr lang="en-US" dirty="0" err="1" smtClean="0"/>
              <a:t>Labview</a:t>
            </a:r>
            <a:r>
              <a:rPr lang="en-US" dirty="0" smtClean="0"/>
              <a:t> application provided to me by Massimo.</a:t>
            </a:r>
          </a:p>
          <a:p>
            <a:pPr algn="ctr">
              <a:buNone/>
            </a:pPr>
            <a:r>
              <a:rPr lang="en-US" dirty="0" smtClean="0"/>
              <a:t>Before starting the tests, I inverted the management of  the </a:t>
            </a:r>
            <a:r>
              <a:rPr lang="en-US" dirty="0" smtClean="0">
                <a:solidFill>
                  <a:srgbClr val="FF0000"/>
                </a:solidFill>
              </a:rPr>
              <a:t>limit switches </a:t>
            </a:r>
            <a:r>
              <a:rPr lang="en-US" dirty="0" smtClean="0"/>
              <a:t>to follow what was done in Virgo.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smtClean="0"/>
              <a:t>the VTF </a:t>
            </a:r>
            <a:r>
              <a:rPr lang="en-US" dirty="0" smtClean="0"/>
              <a:t>I tested, with S. </a:t>
            </a:r>
            <a:r>
              <a:rPr lang="en-US" dirty="0" err="1" smtClean="0"/>
              <a:t>Cortese</a:t>
            </a:r>
            <a:r>
              <a:rPr lang="en-US" dirty="0" smtClean="0"/>
              <a:t>, the possibility of </a:t>
            </a:r>
            <a:r>
              <a:rPr lang="en-US" dirty="0" smtClean="0"/>
              <a:t>using DHCP on the hidden network with the new driver. </a:t>
            </a:r>
            <a:r>
              <a:rPr lang="en-US" dirty="0" smtClean="0"/>
              <a:t>The driver</a:t>
            </a:r>
            <a:r>
              <a:rPr lang="en-US" dirty="0" smtClean="0"/>
              <a:t> works with </a:t>
            </a:r>
            <a:r>
              <a:rPr lang="en-US" dirty="0" smtClean="0"/>
              <a:t>DHCP, but </a:t>
            </a:r>
            <a:r>
              <a:rPr lang="en-US" dirty="0" smtClean="0"/>
              <a:t>is</a:t>
            </a:r>
            <a:r>
              <a:rPr lang="en-US" dirty="0" smtClean="0"/>
              <a:t> </a:t>
            </a:r>
            <a:r>
              <a:rPr lang="en-US" dirty="0" smtClean="0"/>
              <a:t>not fully compatible with the LEASE mechanism.</a:t>
            </a:r>
          </a:p>
          <a:p>
            <a:r>
              <a:rPr lang="en-US" smtClean="0"/>
              <a:t>Stefano </a:t>
            </a:r>
            <a:r>
              <a:rPr lang="en-US" dirty="0" smtClean="0"/>
              <a:t>has</a:t>
            </a:r>
            <a:r>
              <a:rPr lang="en-US" dirty="0" smtClean="0"/>
              <a:t> </a:t>
            </a:r>
            <a:r>
              <a:rPr lang="en-US" dirty="0" smtClean="0"/>
              <a:t>doubts about the use of a net  switch inside the  crate of drivers.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Virgo Test Facility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 built a simple C++ library to send </a:t>
            </a:r>
            <a:r>
              <a:rPr lang="en-US" dirty="0" err="1" smtClean="0"/>
              <a:t>ascii</a:t>
            </a:r>
            <a:r>
              <a:rPr lang="en-US" dirty="0" smtClean="0"/>
              <a:t> commands to a </a:t>
            </a:r>
            <a:r>
              <a:rPr lang="en-US" dirty="0" err="1" smtClean="0"/>
              <a:t>Galil</a:t>
            </a:r>
            <a:r>
              <a:rPr lang="en-US" dirty="0" smtClean="0"/>
              <a:t> (</a:t>
            </a:r>
            <a:r>
              <a:rPr lang="en-US" sz="1800" dirty="0" smtClean="0"/>
              <a:t>http://www.galilmc.com</a:t>
            </a:r>
            <a:r>
              <a:rPr lang="en-US" dirty="0" smtClean="0"/>
              <a:t>) driver. On the top of this library I created both a C++ user interface to send commands and check the output, and a simple command line application.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application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24384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81400" y="1752600"/>
            <a:ext cx="4648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Through this application we can: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Select and start a relative movement with direction using 24 stepper motors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Check the number of steps done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Check the status of both limited switches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Check the communication status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Check the temperature of the driver used (if the temperature is above 80</a:t>
            </a:r>
            <a:r>
              <a:rPr lang="en-US" dirty="0" smtClean="0">
                <a:latin typeface="Andalus"/>
                <a:cs typeface="Andalus"/>
              </a:rPr>
              <a:t>º</a:t>
            </a:r>
            <a:r>
              <a:rPr lang="en-US" dirty="0" smtClean="0"/>
              <a:t> C)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Check if  peak current occurred on the driver board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Check if a scan error on the output occurred.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Stop the movement of a motor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84238"/>
          </a:xfrm>
        </p:spPr>
        <p:txBody>
          <a:bodyPr/>
          <a:lstStyle/>
          <a:p>
            <a:r>
              <a:rPr lang="en-US" dirty="0" smtClean="0"/>
              <a:t>Tests performed in VTF/PR </a:t>
            </a:r>
            <a:r>
              <a:rPr lang="en-US" smtClean="0"/>
              <a:t>(on air)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Using the UI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905000"/>
          <a:ext cx="7924798" cy="436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877"/>
                <a:gridCol w="706170"/>
                <a:gridCol w="1236552"/>
                <a:gridCol w="990600"/>
                <a:gridCol w="990600"/>
                <a:gridCol w="1143001"/>
                <a:gridCol w="1523998"/>
              </a:tblGrid>
              <a:tr h="546100">
                <a:tc>
                  <a:txBody>
                    <a:bodyPr/>
                    <a:lstStyle/>
                    <a:p>
                      <a:r>
                        <a:rPr lang="en-US" dirty="0" smtClean="0"/>
                        <a:t>Motor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Loaded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Duration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Temp (</a:t>
                      </a:r>
                      <a:r>
                        <a:rPr lang="en-US" dirty="0" smtClean="0">
                          <a:latin typeface="Andalus"/>
                          <a:cs typeface="Andalus"/>
                        </a:rPr>
                        <a:t>º</a:t>
                      </a:r>
                      <a:r>
                        <a:rPr lang="en-US" dirty="0" smtClean="0"/>
                        <a:t> C)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1t/2sec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VTF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35h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2t/4sec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VTF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35h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1t/2sec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VTF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35h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1t/8sec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4h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1t/8sec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4h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1t/8sec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4h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1t/8sec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4h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the test on WI we found limited switches  inverted: it was necessary add some code to fix this problem, and asked for help from the Electronics group to setup the limited switches in the right way.</a:t>
            </a:r>
          </a:p>
          <a:p>
            <a:r>
              <a:rPr lang="en-US" dirty="0" smtClean="0"/>
              <a:t>Scan problem during long test.</a:t>
            </a:r>
          </a:p>
          <a:p>
            <a:r>
              <a:rPr lang="en-US" dirty="0" smtClean="0"/>
              <a:t>False limited switch alarms.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fixe the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solve the problem of limited switches I think the best solution is to modify the firmware of the driver (see “Command_reference.pdf”)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I’m developing a Tango server to manage the drivers. Using this server it should be possible to run more than one motor at the same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done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Finish the Tango server</a:t>
            </a:r>
          </a:p>
          <a:p>
            <a:r>
              <a:rPr lang="en-US" dirty="0" smtClean="0"/>
              <a:t>Develop a TANGO User Interface (what library??, </a:t>
            </a:r>
            <a:r>
              <a:rPr lang="en-US" dirty="0" err="1" smtClean="0"/>
              <a:t>Xforms</a:t>
            </a:r>
            <a:r>
              <a:rPr lang="en-US" dirty="0" smtClean="0"/>
              <a:t>?)</a:t>
            </a:r>
          </a:p>
          <a:p>
            <a:r>
              <a:rPr lang="en-US" dirty="0" smtClean="0"/>
              <a:t>Write the firmware for the driver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Possible improvements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USB socket on front panel</a:t>
            </a:r>
          </a:p>
          <a:p>
            <a:r>
              <a:rPr lang="en-US" dirty="0" smtClean="0"/>
              <a:t>Add leds on front panel to show the movement of a motor</a:t>
            </a:r>
          </a:p>
          <a:p>
            <a:r>
              <a:rPr lang="en-US" dirty="0" smtClean="0"/>
              <a:t>Build a simple tool to move a motor locally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new Front Panel</a:t>
            </a:r>
            <a:endParaRPr lang="en-US" dirty="0"/>
          </a:p>
        </p:txBody>
      </p:sp>
      <p:pic>
        <p:nvPicPr>
          <p:cNvPr id="7" name="Content Placeholder 6" descr="modifi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1600"/>
            <a:ext cx="8046156" cy="4525963"/>
          </a:xfrm>
        </p:spPr>
      </p:pic>
      <p:sp>
        <p:nvSpPr>
          <p:cNvPr id="8" name="Rounded Rectangle 7"/>
          <p:cNvSpPr/>
          <p:nvPr/>
        </p:nvSpPr>
        <p:spPr>
          <a:xfrm>
            <a:off x="2743200" y="1371600"/>
            <a:ext cx="1905000" cy="39624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 to move motor locally</a:t>
            </a:r>
            <a:endParaRPr lang="en-US" dirty="0"/>
          </a:p>
        </p:txBody>
      </p:sp>
      <p:pic>
        <p:nvPicPr>
          <p:cNvPr id="6" name="Content Placeholder 5" descr="20140721_1034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61371" y="1600200"/>
            <a:ext cx="342125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504</Words>
  <Application>Microsoft Office PowerPoint</Application>
  <PresentationFormat>On-screen Show (4:3)</PresentationFormat>
  <Paragraphs>96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Test of new stepper motor driver for AdV</vt:lpstr>
      <vt:lpstr>Performed Test</vt:lpstr>
      <vt:lpstr>Net Test</vt:lpstr>
      <vt:lpstr>Virgo Test Facility tests</vt:lpstr>
      <vt:lpstr>User Interface application</vt:lpstr>
      <vt:lpstr>Tests performed in VTF/PR (on air)</vt:lpstr>
      <vt:lpstr>Problem report</vt:lpstr>
      <vt:lpstr>How fixe the problems</vt:lpstr>
      <vt:lpstr>Status of work</vt:lpstr>
      <vt:lpstr>To be done</vt:lpstr>
      <vt:lpstr> Possible improvements </vt:lpstr>
      <vt:lpstr>Possible new Front Panel</vt:lpstr>
      <vt:lpstr>Tool to move motor locally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 Driver Stepper Motor Test</dc:title>
  <dc:creator>Giulio</dc:creator>
  <cp:lastModifiedBy>Giulio</cp:lastModifiedBy>
  <cp:revision>64</cp:revision>
  <dcterms:created xsi:type="dcterms:W3CDTF">2006-08-16T00:00:00Z</dcterms:created>
  <dcterms:modified xsi:type="dcterms:W3CDTF">2014-07-25T09:51:03Z</dcterms:modified>
</cp:coreProperties>
</file>