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rawing3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diagrams/layout4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81" r:id="rId3"/>
    <p:sldId id="282" r:id="rId4"/>
    <p:sldId id="283" r:id="rId5"/>
    <p:sldId id="280" r:id="rId6"/>
    <p:sldId id="284" r:id="rId7"/>
    <p:sldId id="285" r:id="rId8"/>
    <p:sldId id="286" r:id="rId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080808"/>
    <a:srgbClr val="0033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91" autoAdjust="0"/>
    <p:restoredTop sz="86548" autoAdjust="0"/>
  </p:normalViewPr>
  <p:slideViewPr>
    <p:cSldViewPr>
      <p:cViewPr varScale="1">
        <p:scale>
          <a:sx n="59" d="100"/>
          <a:sy n="59" d="100"/>
        </p:scale>
        <p:origin x="-136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FB7CF8-5246-4FD4-A640-846C8ADEB82A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19B72572-2960-4343-87CC-A3A0EB49EE20}">
      <dgm:prSet phldrT="[Text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Big Data to analyze</a:t>
          </a:r>
          <a:endParaRPr lang="it-IT" dirty="0"/>
        </a:p>
      </dgm:t>
    </dgm:pt>
    <dgm:pt modelId="{CB5D47E8-C31F-457A-A0F3-61B3191F5A79}" type="parTrans" cxnId="{7D57A165-B64A-441D-98FC-4B5FDF795EC0}">
      <dgm:prSet/>
      <dgm:spPr/>
      <dgm:t>
        <a:bodyPr/>
        <a:lstStyle/>
        <a:p>
          <a:endParaRPr lang="it-IT"/>
        </a:p>
      </dgm:t>
    </dgm:pt>
    <dgm:pt modelId="{5F4B51C9-4BF2-408D-8BA4-F24306532C55}" type="sibTrans" cxnId="{7D57A165-B64A-441D-98FC-4B5FDF795EC0}">
      <dgm:prSet/>
      <dgm:spPr/>
      <dgm:t>
        <a:bodyPr/>
        <a:lstStyle/>
        <a:p>
          <a:endParaRPr lang="it-IT"/>
        </a:p>
      </dgm:t>
    </dgm:pt>
    <dgm:pt modelId="{F028685E-5A4F-48D6-826E-CBA84C0F68B7}">
      <dgm:prSet phldrT="[Text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Useful for automatic classification (for example galaxy classification)</a:t>
          </a:r>
          <a:endParaRPr lang="it-IT" dirty="0"/>
        </a:p>
      </dgm:t>
    </dgm:pt>
    <dgm:pt modelId="{A9FA7861-C65D-4757-9117-B4B0CB6ABF72}" type="parTrans" cxnId="{89318BE8-5F31-4D3D-BDD4-BF29B2A6467C}">
      <dgm:prSet/>
      <dgm:spPr/>
      <dgm:t>
        <a:bodyPr/>
        <a:lstStyle/>
        <a:p>
          <a:endParaRPr lang="it-IT"/>
        </a:p>
      </dgm:t>
    </dgm:pt>
    <dgm:pt modelId="{27C0320B-04BC-45D2-B50B-0AC9A330B5A3}" type="sibTrans" cxnId="{89318BE8-5F31-4D3D-BDD4-BF29B2A6467C}">
      <dgm:prSet/>
      <dgm:spPr/>
      <dgm:t>
        <a:bodyPr/>
        <a:lstStyle/>
        <a:p>
          <a:endParaRPr lang="it-IT"/>
        </a:p>
      </dgm:t>
    </dgm:pt>
    <dgm:pt modelId="{8F0A5C8F-2A1B-4F0B-8C4D-02321A37FD64}">
      <dgm:prSet phldrT="[Text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Image processing</a:t>
          </a:r>
          <a:endParaRPr lang="it-IT" dirty="0"/>
        </a:p>
      </dgm:t>
    </dgm:pt>
    <dgm:pt modelId="{D60AD882-5EC5-4DD4-A2AA-B03B2F90F71F}" type="parTrans" cxnId="{9D70BE2B-2AE9-4732-894D-39FE6AD22B28}">
      <dgm:prSet/>
      <dgm:spPr/>
      <dgm:t>
        <a:bodyPr/>
        <a:lstStyle/>
        <a:p>
          <a:endParaRPr lang="it-IT"/>
        </a:p>
      </dgm:t>
    </dgm:pt>
    <dgm:pt modelId="{F2B179C5-47C4-491E-BE6B-990F8AB82E96}" type="sibTrans" cxnId="{9D70BE2B-2AE9-4732-894D-39FE6AD22B28}">
      <dgm:prSet/>
      <dgm:spPr/>
      <dgm:t>
        <a:bodyPr/>
        <a:lstStyle/>
        <a:p>
          <a:endParaRPr lang="it-IT"/>
        </a:p>
      </dgm:t>
    </dgm:pt>
    <dgm:pt modelId="{37637272-A85B-4893-A783-F619B5040DE2}">
      <dgm:prSet phldrT="[Text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Useful for pattern recognition (transient events detection)</a:t>
          </a:r>
          <a:endParaRPr lang="it-IT" dirty="0"/>
        </a:p>
      </dgm:t>
    </dgm:pt>
    <dgm:pt modelId="{F30F372E-0FAD-4345-BC99-2859A64A2CA1}" type="parTrans" cxnId="{D70815A5-E907-41EC-A7EF-D2D1214151B8}">
      <dgm:prSet/>
      <dgm:spPr/>
      <dgm:t>
        <a:bodyPr/>
        <a:lstStyle/>
        <a:p>
          <a:endParaRPr lang="it-IT"/>
        </a:p>
      </dgm:t>
    </dgm:pt>
    <dgm:pt modelId="{E270B89C-4E8A-49A2-8B9D-A7671560D3C2}" type="sibTrans" cxnId="{D70815A5-E907-41EC-A7EF-D2D1214151B8}">
      <dgm:prSet/>
      <dgm:spPr/>
      <dgm:t>
        <a:bodyPr/>
        <a:lstStyle/>
        <a:p>
          <a:endParaRPr lang="it-IT"/>
        </a:p>
      </dgm:t>
    </dgm:pt>
    <dgm:pt modelId="{CD7665E5-8861-4409-BD45-C9275BADD6F9}" type="pres">
      <dgm:prSet presAssocID="{B3FB7CF8-5246-4FD4-A640-846C8ADEB82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220662F-E3A9-406C-A014-C66D3C461E03}" type="pres">
      <dgm:prSet presAssocID="{19B72572-2960-4343-87CC-A3A0EB49EE20}" presName="comp" presStyleCnt="0"/>
      <dgm:spPr/>
    </dgm:pt>
    <dgm:pt modelId="{AE6821BD-79E6-4019-9E00-1D334A4E622E}" type="pres">
      <dgm:prSet presAssocID="{19B72572-2960-4343-87CC-A3A0EB49EE20}" presName="box" presStyleLbl="node1" presStyleIdx="0" presStyleCnt="2" custLinFactNeighborX="-2060" custLinFactNeighborY="-3501"/>
      <dgm:spPr/>
      <dgm:t>
        <a:bodyPr/>
        <a:lstStyle/>
        <a:p>
          <a:endParaRPr lang="it-IT"/>
        </a:p>
      </dgm:t>
    </dgm:pt>
    <dgm:pt modelId="{CE41A31E-8A48-4F55-A418-25452E9F5226}" type="pres">
      <dgm:prSet presAssocID="{19B72572-2960-4343-87CC-A3A0EB49EE20}" presName="img" presStyleLbl="fgImgPlace1" presStyleIdx="0" presStyleCnt="2" custLinFactNeighborX="-2116" custLinFactNeighborY="247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40F94A77-F1FB-422B-8F78-F8312658E169}" type="pres">
      <dgm:prSet presAssocID="{19B72572-2960-4343-87CC-A3A0EB49EE20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AFC1AC2-2933-49AB-8F85-BAF2B538A38C}" type="pres">
      <dgm:prSet presAssocID="{5F4B51C9-4BF2-408D-8BA4-F24306532C55}" presName="spacer" presStyleCnt="0"/>
      <dgm:spPr/>
    </dgm:pt>
    <dgm:pt modelId="{EE5DA07E-3609-49BC-A959-9ED3AEDD8242}" type="pres">
      <dgm:prSet presAssocID="{8F0A5C8F-2A1B-4F0B-8C4D-02321A37FD64}" presName="comp" presStyleCnt="0"/>
      <dgm:spPr/>
    </dgm:pt>
    <dgm:pt modelId="{4FF2548C-DF82-4C4B-B757-94209F4B284A}" type="pres">
      <dgm:prSet presAssocID="{8F0A5C8F-2A1B-4F0B-8C4D-02321A37FD64}" presName="box" presStyleLbl="node1" presStyleIdx="1" presStyleCnt="2" custLinFactNeighborX="2887" custLinFactNeighborY="-1474"/>
      <dgm:spPr/>
      <dgm:t>
        <a:bodyPr/>
        <a:lstStyle/>
        <a:p>
          <a:endParaRPr lang="it-IT"/>
        </a:p>
      </dgm:t>
    </dgm:pt>
    <dgm:pt modelId="{1B6035BE-7094-4A1E-8B5F-C5FF650A68DD}" type="pres">
      <dgm:prSet presAssocID="{8F0A5C8F-2A1B-4F0B-8C4D-02321A37FD64}" presName="img" presStyleLbl="fgImgPlace1" presStyleIdx="1" presStyleCnt="2" custLinFactNeighborX="-2116" custLinFactNeighborY="224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BF0A7001-C59B-4443-9D2E-920A8A34D757}" type="pres">
      <dgm:prSet presAssocID="{8F0A5C8F-2A1B-4F0B-8C4D-02321A37FD64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43D3BE47-8FE4-4FC5-BC02-48C1C7D413C5}" type="presOf" srcId="{8F0A5C8F-2A1B-4F0B-8C4D-02321A37FD64}" destId="{4FF2548C-DF82-4C4B-B757-94209F4B284A}" srcOrd="0" destOrd="0" presId="urn:microsoft.com/office/officeart/2005/8/layout/vList4"/>
    <dgm:cxn modelId="{7D57A165-B64A-441D-98FC-4B5FDF795EC0}" srcId="{B3FB7CF8-5246-4FD4-A640-846C8ADEB82A}" destId="{19B72572-2960-4343-87CC-A3A0EB49EE20}" srcOrd="0" destOrd="0" parTransId="{CB5D47E8-C31F-457A-A0F3-61B3191F5A79}" sibTransId="{5F4B51C9-4BF2-408D-8BA4-F24306532C55}"/>
    <dgm:cxn modelId="{89318BE8-5F31-4D3D-BDD4-BF29B2A6467C}" srcId="{19B72572-2960-4343-87CC-A3A0EB49EE20}" destId="{F028685E-5A4F-48D6-826E-CBA84C0F68B7}" srcOrd="0" destOrd="0" parTransId="{A9FA7861-C65D-4757-9117-B4B0CB6ABF72}" sibTransId="{27C0320B-04BC-45D2-B50B-0AC9A330B5A3}"/>
    <dgm:cxn modelId="{5355F1D4-924A-4F50-BBBE-03AEB9F27C1D}" type="presOf" srcId="{37637272-A85B-4893-A783-F619B5040DE2}" destId="{BF0A7001-C59B-4443-9D2E-920A8A34D757}" srcOrd="1" destOrd="1" presId="urn:microsoft.com/office/officeart/2005/8/layout/vList4"/>
    <dgm:cxn modelId="{F285935E-5631-43B0-84F5-FC9D9ED367CF}" type="presOf" srcId="{F028685E-5A4F-48D6-826E-CBA84C0F68B7}" destId="{AE6821BD-79E6-4019-9E00-1D334A4E622E}" srcOrd="0" destOrd="1" presId="urn:microsoft.com/office/officeart/2005/8/layout/vList4"/>
    <dgm:cxn modelId="{AF37B136-2E4F-4CC4-AC7A-2FDCBAC7BDB9}" type="presOf" srcId="{19B72572-2960-4343-87CC-A3A0EB49EE20}" destId="{40F94A77-F1FB-422B-8F78-F8312658E169}" srcOrd="1" destOrd="0" presId="urn:microsoft.com/office/officeart/2005/8/layout/vList4"/>
    <dgm:cxn modelId="{56A868A4-4CBB-4E19-A838-4DA17AD6A573}" type="presOf" srcId="{37637272-A85B-4893-A783-F619B5040DE2}" destId="{4FF2548C-DF82-4C4B-B757-94209F4B284A}" srcOrd="0" destOrd="1" presId="urn:microsoft.com/office/officeart/2005/8/layout/vList4"/>
    <dgm:cxn modelId="{D70815A5-E907-41EC-A7EF-D2D1214151B8}" srcId="{8F0A5C8F-2A1B-4F0B-8C4D-02321A37FD64}" destId="{37637272-A85B-4893-A783-F619B5040DE2}" srcOrd="0" destOrd="0" parTransId="{F30F372E-0FAD-4345-BC99-2859A64A2CA1}" sibTransId="{E270B89C-4E8A-49A2-8B9D-A7671560D3C2}"/>
    <dgm:cxn modelId="{6F4DDA11-9690-4EB2-A972-5C5E8C684488}" type="presOf" srcId="{8F0A5C8F-2A1B-4F0B-8C4D-02321A37FD64}" destId="{BF0A7001-C59B-4443-9D2E-920A8A34D757}" srcOrd="1" destOrd="0" presId="urn:microsoft.com/office/officeart/2005/8/layout/vList4"/>
    <dgm:cxn modelId="{1AA8F8B9-F8D5-4E82-876B-8FAA757A3388}" type="presOf" srcId="{19B72572-2960-4343-87CC-A3A0EB49EE20}" destId="{AE6821BD-79E6-4019-9E00-1D334A4E622E}" srcOrd="0" destOrd="0" presId="urn:microsoft.com/office/officeart/2005/8/layout/vList4"/>
    <dgm:cxn modelId="{76500618-DF19-4238-A76C-601A195E6952}" type="presOf" srcId="{F028685E-5A4F-48D6-826E-CBA84C0F68B7}" destId="{40F94A77-F1FB-422B-8F78-F8312658E169}" srcOrd="1" destOrd="1" presId="urn:microsoft.com/office/officeart/2005/8/layout/vList4"/>
    <dgm:cxn modelId="{1C206BEE-C4BD-4671-BF6B-0B28F5124744}" type="presOf" srcId="{B3FB7CF8-5246-4FD4-A640-846C8ADEB82A}" destId="{CD7665E5-8861-4409-BD45-C9275BADD6F9}" srcOrd="0" destOrd="0" presId="urn:microsoft.com/office/officeart/2005/8/layout/vList4"/>
    <dgm:cxn modelId="{9D70BE2B-2AE9-4732-894D-39FE6AD22B28}" srcId="{B3FB7CF8-5246-4FD4-A640-846C8ADEB82A}" destId="{8F0A5C8F-2A1B-4F0B-8C4D-02321A37FD64}" srcOrd="1" destOrd="0" parTransId="{D60AD882-5EC5-4DD4-A2AA-B03B2F90F71F}" sibTransId="{F2B179C5-47C4-491E-BE6B-990F8AB82E96}"/>
    <dgm:cxn modelId="{A5739960-ACFD-4EB1-AE02-AB1976B0CC77}" type="presParOf" srcId="{CD7665E5-8861-4409-BD45-C9275BADD6F9}" destId="{D220662F-E3A9-406C-A014-C66D3C461E03}" srcOrd="0" destOrd="0" presId="urn:microsoft.com/office/officeart/2005/8/layout/vList4"/>
    <dgm:cxn modelId="{78B301C1-4BBC-45F4-AFF3-3EF42AABB5B2}" type="presParOf" srcId="{D220662F-E3A9-406C-A014-C66D3C461E03}" destId="{AE6821BD-79E6-4019-9E00-1D334A4E622E}" srcOrd="0" destOrd="0" presId="urn:microsoft.com/office/officeart/2005/8/layout/vList4"/>
    <dgm:cxn modelId="{893BC14D-0C93-4152-B476-07246B362ECE}" type="presParOf" srcId="{D220662F-E3A9-406C-A014-C66D3C461E03}" destId="{CE41A31E-8A48-4F55-A418-25452E9F5226}" srcOrd="1" destOrd="0" presId="urn:microsoft.com/office/officeart/2005/8/layout/vList4"/>
    <dgm:cxn modelId="{8D73A8D9-2F99-43CF-B030-F4515C23D699}" type="presParOf" srcId="{D220662F-E3A9-406C-A014-C66D3C461E03}" destId="{40F94A77-F1FB-422B-8F78-F8312658E169}" srcOrd="2" destOrd="0" presId="urn:microsoft.com/office/officeart/2005/8/layout/vList4"/>
    <dgm:cxn modelId="{C37AA7AE-A011-4ABF-B641-872B265D475B}" type="presParOf" srcId="{CD7665E5-8861-4409-BD45-C9275BADD6F9}" destId="{EAFC1AC2-2933-49AB-8F85-BAF2B538A38C}" srcOrd="1" destOrd="0" presId="urn:microsoft.com/office/officeart/2005/8/layout/vList4"/>
    <dgm:cxn modelId="{C3D79D71-E168-4BA4-9038-2E09412798F0}" type="presParOf" srcId="{CD7665E5-8861-4409-BD45-C9275BADD6F9}" destId="{EE5DA07E-3609-49BC-A959-9ED3AEDD8242}" srcOrd="2" destOrd="0" presId="urn:microsoft.com/office/officeart/2005/8/layout/vList4"/>
    <dgm:cxn modelId="{7754E467-F102-409F-957E-BAD57431DCBD}" type="presParOf" srcId="{EE5DA07E-3609-49BC-A959-9ED3AEDD8242}" destId="{4FF2548C-DF82-4C4B-B757-94209F4B284A}" srcOrd="0" destOrd="0" presId="urn:microsoft.com/office/officeart/2005/8/layout/vList4"/>
    <dgm:cxn modelId="{0CC850AD-003B-4B83-BF1E-E0E6C42A8EDB}" type="presParOf" srcId="{EE5DA07E-3609-49BC-A959-9ED3AEDD8242}" destId="{1B6035BE-7094-4A1E-8B5F-C5FF650A68DD}" srcOrd="1" destOrd="0" presId="urn:microsoft.com/office/officeart/2005/8/layout/vList4"/>
    <dgm:cxn modelId="{6FF52BC0-5D1D-4214-81A8-4EC1D3E59A12}" type="presParOf" srcId="{EE5DA07E-3609-49BC-A959-9ED3AEDD8242}" destId="{BF0A7001-C59B-4443-9D2E-920A8A34D7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CDE405-814A-4F9E-ABDA-4A162CB2A3CA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394F26C-3B0D-42F7-A695-6C0E2E870308}">
      <dgm:prSet phldrT="[Text]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Statistical studies</a:t>
          </a:r>
          <a:endParaRPr lang="it-IT" dirty="0"/>
        </a:p>
      </dgm:t>
    </dgm:pt>
    <dgm:pt modelId="{C67C374D-F702-4140-9E2F-9099E4653146}" type="parTrans" cxnId="{68BA5A64-968B-4E11-A0B4-4D5ACF78B333}">
      <dgm:prSet/>
      <dgm:spPr/>
      <dgm:t>
        <a:bodyPr/>
        <a:lstStyle/>
        <a:p>
          <a:endParaRPr lang="it-IT"/>
        </a:p>
      </dgm:t>
    </dgm:pt>
    <dgm:pt modelId="{12ED6602-E548-4F19-B840-273BF68B9C9D}" type="sibTrans" cxnId="{68BA5A64-968B-4E11-A0B4-4D5ACF78B333}">
      <dgm:prSet/>
      <dgm:spPr/>
      <dgm:t>
        <a:bodyPr/>
        <a:lstStyle/>
        <a:p>
          <a:endParaRPr lang="it-IT"/>
        </a:p>
      </dgm:t>
    </dgm:pt>
    <dgm:pt modelId="{25493A19-CA1A-4B86-B8FC-DA76B264B820}">
      <dgm:prSet phldrT="[Text]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Classify groups of patients</a:t>
          </a:r>
          <a:endParaRPr lang="it-IT" dirty="0"/>
        </a:p>
      </dgm:t>
    </dgm:pt>
    <dgm:pt modelId="{BB0895F9-696A-4FB2-A892-B4A65FD946A4}" type="parTrans" cxnId="{1ED5102F-94FD-4E0C-B2C1-28A3A45D64CE}">
      <dgm:prSet/>
      <dgm:spPr/>
      <dgm:t>
        <a:bodyPr/>
        <a:lstStyle/>
        <a:p>
          <a:endParaRPr lang="it-IT"/>
        </a:p>
      </dgm:t>
    </dgm:pt>
    <dgm:pt modelId="{14AD28EE-B2F6-4ABA-9BB4-42C473602260}" type="sibTrans" cxnId="{1ED5102F-94FD-4E0C-B2C1-28A3A45D64CE}">
      <dgm:prSet/>
      <dgm:spPr/>
      <dgm:t>
        <a:bodyPr/>
        <a:lstStyle/>
        <a:p>
          <a:endParaRPr lang="it-IT"/>
        </a:p>
      </dgm:t>
    </dgm:pt>
    <dgm:pt modelId="{FF06281C-C7F2-4AA8-9C61-4769415FDE49}">
      <dgm:prSet phldrT="[Text]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Imaging techniques</a:t>
          </a:r>
          <a:endParaRPr lang="it-IT" dirty="0"/>
        </a:p>
      </dgm:t>
    </dgm:pt>
    <dgm:pt modelId="{D6BA9BEB-4ED7-4038-8EC5-57EFEF2B687F}" type="parTrans" cxnId="{CB7CD9BC-C41A-4ECA-AAAD-56F14F5C097C}">
      <dgm:prSet/>
      <dgm:spPr/>
      <dgm:t>
        <a:bodyPr/>
        <a:lstStyle/>
        <a:p>
          <a:endParaRPr lang="it-IT"/>
        </a:p>
      </dgm:t>
    </dgm:pt>
    <dgm:pt modelId="{A0497290-3D6E-4CFF-842A-11C8028BBA76}" type="sibTrans" cxnId="{CB7CD9BC-C41A-4ECA-AAAD-56F14F5C097C}">
      <dgm:prSet/>
      <dgm:spPr/>
      <dgm:t>
        <a:bodyPr/>
        <a:lstStyle/>
        <a:p>
          <a:endParaRPr lang="it-IT"/>
        </a:p>
      </dgm:t>
    </dgm:pt>
    <dgm:pt modelId="{42931EE7-7FE7-4C92-8302-7D16F369DF48}">
      <dgm:prSet phldrT="[Text]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Pattern recognition and image processing (NMR) </a:t>
          </a:r>
          <a:endParaRPr lang="it-IT" dirty="0"/>
        </a:p>
      </dgm:t>
    </dgm:pt>
    <dgm:pt modelId="{DE03CE54-3369-40FF-B617-7976EE7A11D7}" type="parTrans" cxnId="{C99323AE-DC2B-4710-975E-3FD9B6C3EFE5}">
      <dgm:prSet/>
      <dgm:spPr/>
      <dgm:t>
        <a:bodyPr/>
        <a:lstStyle/>
        <a:p>
          <a:endParaRPr lang="it-IT"/>
        </a:p>
      </dgm:t>
    </dgm:pt>
    <dgm:pt modelId="{BC3EDB72-9592-4BD0-BBCB-59EFEBD38688}" type="sibTrans" cxnId="{C99323AE-DC2B-4710-975E-3FD9B6C3EFE5}">
      <dgm:prSet/>
      <dgm:spPr/>
      <dgm:t>
        <a:bodyPr/>
        <a:lstStyle/>
        <a:p>
          <a:endParaRPr lang="it-IT"/>
        </a:p>
      </dgm:t>
    </dgm:pt>
    <dgm:pt modelId="{AF18AFA3-39F7-402F-9816-3599E3735590}" type="pres">
      <dgm:prSet presAssocID="{BDCDE405-814A-4F9E-ABDA-4A162CB2A3C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676B4B37-9403-4834-9D10-082761D1CFA1}" type="pres">
      <dgm:prSet presAssocID="{F394F26C-3B0D-42F7-A695-6C0E2E870308}" presName="comp" presStyleCnt="0"/>
      <dgm:spPr/>
    </dgm:pt>
    <dgm:pt modelId="{E34B2361-3705-437B-8FF5-65539F7DF3C8}" type="pres">
      <dgm:prSet presAssocID="{F394F26C-3B0D-42F7-A695-6C0E2E870308}" presName="box" presStyleLbl="node1" presStyleIdx="0" presStyleCnt="2" custLinFactNeighborX="-749" custLinFactNeighborY="1327"/>
      <dgm:spPr/>
      <dgm:t>
        <a:bodyPr/>
        <a:lstStyle/>
        <a:p>
          <a:endParaRPr lang="it-IT"/>
        </a:p>
      </dgm:t>
    </dgm:pt>
    <dgm:pt modelId="{FE2CD1AF-364A-4847-85DE-48FD2A913AC0}" type="pres">
      <dgm:prSet presAssocID="{F394F26C-3B0D-42F7-A695-6C0E2E870308}" presName="img" presStyleLbl="fgImgPlac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080AF3A3-5D77-406E-823C-1C8D0B942A85}" type="pres">
      <dgm:prSet presAssocID="{F394F26C-3B0D-42F7-A695-6C0E2E870308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4A14E34-B6EE-42C9-B275-DF997B604B68}" type="pres">
      <dgm:prSet presAssocID="{12ED6602-E548-4F19-B840-273BF68B9C9D}" presName="spacer" presStyleCnt="0"/>
      <dgm:spPr/>
    </dgm:pt>
    <dgm:pt modelId="{A392E2E4-A018-4007-9C5F-35F396802878}" type="pres">
      <dgm:prSet presAssocID="{FF06281C-C7F2-4AA8-9C61-4769415FDE49}" presName="comp" presStyleCnt="0"/>
      <dgm:spPr/>
    </dgm:pt>
    <dgm:pt modelId="{96866547-CDB0-460C-AD2F-E5B4DC6A6049}" type="pres">
      <dgm:prSet presAssocID="{FF06281C-C7F2-4AA8-9C61-4769415FDE49}" presName="box" presStyleLbl="node1" presStyleIdx="1" presStyleCnt="2"/>
      <dgm:spPr/>
      <dgm:t>
        <a:bodyPr/>
        <a:lstStyle/>
        <a:p>
          <a:endParaRPr lang="it-IT"/>
        </a:p>
      </dgm:t>
    </dgm:pt>
    <dgm:pt modelId="{EBE497CE-2C51-44E0-B234-62419CB1D3D2}" type="pres">
      <dgm:prSet presAssocID="{FF06281C-C7F2-4AA8-9C61-4769415FDE49}" presName="img" presStyleLbl="fgImgPlace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14E240CD-73FB-44F3-A575-BB25320C33D8}" type="pres">
      <dgm:prSet presAssocID="{FF06281C-C7F2-4AA8-9C61-4769415FDE49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57ABE405-AC19-4765-A544-AE8DA36F02FD}" type="presOf" srcId="{FF06281C-C7F2-4AA8-9C61-4769415FDE49}" destId="{14E240CD-73FB-44F3-A575-BB25320C33D8}" srcOrd="1" destOrd="0" presId="urn:microsoft.com/office/officeart/2005/8/layout/vList4"/>
    <dgm:cxn modelId="{055CE4DA-BF4A-437F-9557-B67326235D9C}" type="presOf" srcId="{25493A19-CA1A-4B86-B8FC-DA76B264B820}" destId="{080AF3A3-5D77-406E-823C-1C8D0B942A85}" srcOrd="1" destOrd="1" presId="urn:microsoft.com/office/officeart/2005/8/layout/vList4"/>
    <dgm:cxn modelId="{38219DA4-77F5-4291-91C8-B3B893C40BC2}" type="presOf" srcId="{25493A19-CA1A-4B86-B8FC-DA76B264B820}" destId="{E34B2361-3705-437B-8FF5-65539F7DF3C8}" srcOrd="0" destOrd="1" presId="urn:microsoft.com/office/officeart/2005/8/layout/vList4"/>
    <dgm:cxn modelId="{CB7CD9BC-C41A-4ECA-AAAD-56F14F5C097C}" srcId="{BDCDE405-814A-4F9E-ABDA-4A162CB2A3CA}" destId="{FF06281C-C7F2-4AA8-9C61-4769415FDE49}" srcOrd="1" destOrd="0" parTransId="{D6BA9BEB-4ED7-4038-8EC5-57EFEF2B687F}" sibTransId="{A0497290-3D6E-4CFF-842A-11C8028BBA76}"/>
    <dgm:cxn modelId="{6FF4BB8E-205A-405F-A26E-1F4F7E0436FA}" type="presOf" srcId="{F394F26C-3B0D-42F7-A695-6C0E2E870308}" destId="{E34B2361-3705-437B-8FF5-65539F7DF3C8}" srcOrd="0" destOrd="0" presId="urn:microsoft.com/office/officeart/2005/8/layout/vList4"/>
    <dgm:cxn modelId="{567F1266-9EDD-46F1-91A6-2C6BEC5C7139}" type="presOf" srcId="{FF06281C-C7F2-4AA8-9C61-4769415FDE49}" destId="{96866547-CDB0-460C-AD2F-E5B4DC6A6049}" srcOrd="0" destOrd="0" presId="urn:microsoft.com/office/officeart/2005/8/layout/vList4"/>
    <dgm:cxn modelId="{7949804A-58ED-4A0F-974B-8DEF7ED400B9}" type="presOf" srcId="{F394F26C-3B0D-42F7-A695-6C0E2E870308}" destId="{080AF3A3-5D77-406E-823C-1C8D0B942A85}" srcOrd="1" destOrd="0" presId="urn:microsoft.com/office/officeart/2005/8/layout/vList4"/>
    <dgm:cxn modelId="{C99323AE-DC2B-4710-975E-3FD9B6C3EFE5}" srcId="{FF06281C-C7F2-4AA8-9C61-4769415FDE49}" destId="{42931EE7-7FE7-4C92-8302-7D16F369DF48}" srcOrd="0" destOrd="0" parTransId="{DE03CE54-3369-40FF-B617-7976EE7A11D7}" sibTransId="{BC3EDB72-9592-4BD0-BBCB-59EFEBD38688}"/>
    <dgm:cxn modelId="{1ED5102F-94FD-4E0C-B2C1-28A3A45D64CE}" srcId="{F394F26C-3B0D-42F7-A695-6C0E2E870308}" destId="{25493A19-CA1A-4B86-B8FC-DA76B264B820}" srcOrd="0" destOrd="0" parTransId="{BB0895F9-696A-4FB2-A892-B4A65FD946A4}" sibTransId="{14AD28EE-B2F6-4ABA-9BB4-42C473602260}"/>
    <dgm:cxn modelId="{1229948F-B56A-4434-B32F-ED7A9F549165}" type="presOf" srcId="{42931EE7-7FE7-4C92-8302-7D16F369DF48}" destId="{96866547-CDB0-460C-AD2F-E5B4DC6A6049}" srcOrd="0" destOrd="1" presId="urn:microsoft.com/office/officeart/2005/8/layout/vList4"/>
    <dgm:cxn modelId="{A568C177-4480-48A4-B86B-A63E6ED16ADC}" type="presOf" srcId="{BDCDE405-814A-4F9E-ABDA-4A162CB2A3CA}" destId="{AF18AFA3-39F7-402F-9816-3599E3735590}" srcOrd="0" destOrd="0" presId="urn:microsoft.com/office/officeart/2005/8/layout/vList4"/>
    <dgm:cxn modelId="{218C93D2-181E-49AE-8077-80848F607287}" type="presOf" srcId="{42931EE7-7FE7-4C92-8302-7D16F369DF48}" destId="{14E240CD-73FB-44F3-A575-BB25320C33D8}" srcOrd="1" destOrd="1" presId="urn:microsoft.com/office/officeart/2005/8/layout/vList4"/>
    <dgm:cxn modelId="{68BA5A64-968B-4E11-A0B4-4D5ACF78B333}" srcId="{BDCDE405-814A-4F9E-ABDA-4A162CB2A3CA}" destId="{F394F26C-3B0D-42F7-A695-6C0E2E870308}" srcOrd="0" destOrd="0" parTransId="{C67C374D-F702-4140-9E2F-9099E4653146}" sibTransId="{12ED6602-E548-4F19-B840-273BF68B9C9D}"/>
    <dgm:cxn modelId="{B5285D7E-553E-4E32-A8A6-6D3F33890AF0}" type="presParOf" srcId="{AF18AFA3-39F7-402F-9816-3599E3735590}" destId="{676B4B37-9403-4834-9D10-082761D1CFA1}" srcOrd="0" destOrd="0" presId="urn:microsoft.com/office/officeart/2005/8/layout/vList4"/>
    <dgm:cxn modelId="{6B495C0B-8BE5-430B-BF2A-80F31A5E9890}" type="presParOf" srcId="{676B4B37-9403-4834-9D10-082761D1CFA1}" destId="{E34B2361-3705-437B-8FF5-65539F7DF3C8}" srcOrd="0" destOrd="0" presId="urn:microsoft.com/office/officeart/2005/8/layout/vList4"/>
    <dgm:cxn modelId="{2131C619-DB09-4F34-8933-ACC7B9FBFF76}" type="presParOf" srcId="{676B4B37-9403-4834-9D10-082761D1CFA1}" destId="{FE2CD1AF-364A-4847-85DE-48FD2A913AC0}" srcOrd="1" destOrd="0" presId="urn:microsoft.com/office/officeart/2005/8/layout/vList4"/>
    <dgm:cxn modelId="{3BA18814-FD69-4281-BABC-058C918B3AA0}" type="presParOf" srcId="{676B4B37-9403-4834-9D10-082761D1CFA1}" destId="{080AF3A3-5D77-406E-823C-1C8D0B942A85}" srcOrd="2" destOrd="0" presId="urn:microsoft.com/office/officeart/2005/8/layout/vList4"/>
    <dgm:cxn modelId="{5FD9550F-A9D7-4A91-80B1-6808338DCA77}" type="presParOf" srcId="{AF18AFA3-39F7-402F-9816-3599E3735590}" destId="{A4A14E34-B6EE-42C9-B275-DF997B604B68}" srcOrd="1" destOrd="0" presId="urn:microsoft.com/office/officeart/2005/8/layout/vList4"/>
    <dgm:cxn modelId="{E4E92710-0971-4B30-A67D-72EEF6113B60}" type="presParOf" srcId="{AF18AFA3-39F7-402F-9816-3599E3735590}" destId="{A392E2E4-A018-4007-9C5F-35F396802878}" srcOrd="2" destOrd="0" presId="urn:microsoft.com/office/officeart/2005/8/layout/vList4"/>
    <dgm:cxn modelId="{632B1A66-AAE2-41CD-A0FA-034529C194B7}" type="presParOf" srcId="{A392E2E4-A018-4007-9C5F-35F396802878}" destId="{96866547-CDB0-460C-AD2F-E5B4DC6A6049}" srcOrd="0" destOrd="0" presId="urn:microsoft.com/office/officeart/2005/8/layout/vList4"/>
    <dgm:cxn modelId="{8625469B-49EF-4484-AED2-7474CBC60B9E}" type="presParOf" srcId="{A392E2E4-A018-4007-9C5F-35F396802878}" destId="{EBE497CE-2C51-44E0-B234-62419CB1D3D2}" srcOrd="1" destOrd="0" presId="urn:microsoft.com/office/officeart/2005/8/layout/vList4"/>
    <dgm:cxn modelId="{72070B94-32C3-4991-8755-B58CD6F960CA}" type="presParOf" srcId="{A392E2E4-A018-4007-9C5F-35F396802878}" destId="{14E240CD-73FB-44F3-A575-BB25320C33D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8D1725E-947A-44C6-86F5-5E83EFC57E8D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6B8FD4E9-6A46-47CC-8C12-E49415BD2DED}">
      <dgm:prSet phldrT="[Text]"/>
      <dgm:spPr/>
      <dgm:t>
        <a:bodyPr/>
        <a:lstStyle/>
        <a:p>
          <a:r>
            <a:rPr lang="en-US" dirty="0" smtClean="0"/>
            <a:t>General introduction on ML concepts</a:t>
          </a:r>
          <a:endParaRPr lang="it-IT" dirty="0"/>
        </a:p>
      </dgm:t>
    </dgm:pt>
    <dgm:pt modelId="{456D4D88-95AC-4200-ABB6-B843D78EB300}" type="parTrans" cxnId="{DB7E1409-5889-4B26-B130-3C11205A7808}">
      <dgm:prSet/>
      <dgm:spPr/>
      <dgm:t>
        <a:bodyPr/>
        <a:lstStyle/>
        <a:p>
          <a:endParaRPr lang="it-IT"/>
        </a:p>
      </dgm:t>
    </dgm:pt>
    <dgm:pt modelId="{A409D294-BEA9-476F-BF7D-66AAACDBADA1}" type="sibTrans" cxnId="{DB7E1409-5889-4B26-B130-3C11205A7808}">
      <dgm:prSet/>
      <dgm:spPr/>
      <dgm:t>
        <a:bodyPr/>
        <a:lstStyle/>
        <a:p>
          <a:endParaRPr lang="it-IT"/>
        </a:p>
      </dgm:t>
    </dgm:pt>
    <dgm:pt modelId="{BDFA6213-AF71-46B4-AE53-1AF346877EE0}">
      <dgm:prSet phldrT="[Text]"/>
      <dgm:spPr/>
      <dgm:t>
        <a:bodyPr/>
        <a:lstStyle/>
        <a:p>
          <a:r>
            <a:rPr lang="en-US" dirty="0" smtClean="0"/>
            <a:t>Supervised and unsupervised learning</a:t>
          </a:r>
          <a:endParaRPr lang="it-IT" dirty="0"/>
        </a:p>
      </dgm:t>
    </dgm:pt>
    <dgm:pt modelId="{79CD70BA-7F28-45E6-AAEF-ED22F2BFF336}" type="parTrans" cxnId="{D88A44F5-6575-4BA9-93E8-94DA9B7C56B3}">
      <dgm:prSet/>
      <dgm:spPr/>
      <dgm:t>
        <a:bodyPr/>
        <a:lstStyle/>
        <a:p>
          <a:endParaRPr lang="it-IT"/>
        </a:p>
      </dgm:t>
    </dgm:pt>
    <dgm:pt modelId="{93895343-4D8C-4CAF-AB12-843589ABA0C4}" type="sibTrans" cxnId="{D88A44F5-6575-4BA9-93E8-94DA9B7C56B3}">
      <dgm:prSet/>
      <dgm:spPr/>
      <dgm:t>
        <a:bodyPr/>
        <a:lstStyle/>
        <a:p>
          <a:endParaRPr lang="it-IT"/>
        </a:p>
      </dgm:t>
    </dgm:pt>
    <dgm:pt modelId="{7C8351FC-0730-412B-8025-17512244EC0A}">
      <dgm:prSet phldrT="[Text]"/>
      <dgm:spPr/>
      <dgm:t>
        <a:bodyPr/>
        <a:lstStyle/>
        <a:p>
          <a:r>
            <a:rPr lang="en-US" dirty="0" smtClean="0"/>
            <a:t>ML in astronomy</a:t>
          </a:r>
          <a:endParaRPr lang="it-IT" dirty="0"/>
        </a:p>
      </dgm:t>
    </dgm:pt>
    <dgm:pt modelId="{97E943F1-88D3-4D9D-929E-6E5CFB577C53}" type="parTrans" cxnId="{5FAD179A-870A-4783-A74C-3F9B2A41A9E8}">
      <dgm:prSet/>
      <dgm:spPr/>
      <dgm:t>
        <a:bodyPr/>
        <a:lstStyle/>
        <a:p>
          <a:endParaRPr lang="it-IT"/>
        </a:p>
      </dgm:t>
    </dgm:pt>
    <dgm:pt modelId="{C3807B2C-CE46-4261-B9F8-69A10E9D9FFD}" type="sibTrans" cxnId="{5FAD179A-870A-4783-A74C-3F9B2A41A9E8}">
      <dgm:prSet/>
      <dgm:spPr/>
      <dgm:t>
        <a:bodyPr/>
        <a:lstStyle/>
        <a:p>
          <a:endParaRPr lang="it-IT"/>
        </a:p>
      </dgm:t>
    </dgm:pt>
    <dgm:pt modelId="{A7C5F05B-70AB-4ADD-8CA9-C818C8E78A7B}">
      <dgm:prSet phldrT="[Text]"/>
      <dgm:spPr/>
      <dgm:t>
        <a:bodyPr/>
        <a:lstStyle/>
        <a:p>
          <a:r>
            <a:rPr lang="en-US" dirty="0" smtClean="0"/>
            <a:t>Applications (also to GW DA)</a:t>
          </a:r>
          <a:endParaRPr lang="it-IT" dirty="0"/>
        </a:p>
      </dgm:t>
    </dgm:pt>
    <dgm:pt modelId="{72D66BE2-26A5-46A6-84EC-68AAFE8DB02E}" type="parTrans" cxnId="{AC0A6440-5CF0-4006-BE50-5527D4ABA9A0}">
      <dgm:prSet/>
      <dgm:spPr/>
      <dgm:t>
        <a:bodyPr/>
        <a:lstStyle/>
        <a:p>
          <a:endParaRPr lang="it-IT"/>
        </a:p>
      </dgm:t>
    </dgm:pt>
    <dgm:pt modelId="{40586014-1917-4467-BA7F-33244E13C154}" type="sibTrans" cxnId="{AC0A6440-5CF0-4006-BE50-5527D4ABA9A0}">
      <dgm:prSet/>
      <dgm:spPr/>
      <dgm:t>
        <a:bodyPr/>
        <a:lstStyle/>
        <a:p>
          <a:endParaRPr lang="it-IT"/>
        </a:p>
      </dgm:t>
    </dgm:pt>
    <dgm:pt modelId="{034D8DF0-3B3F-4828-9327-20298A7B2EDF}">
      <dgm:prSet phldrT="[Text]"/>
      <dgm:spPr/>
      <dgm:t>
        <a:bodyPr/>
        <a:lstStyle/>
        <a:p>
          <a:r>
            <a:rPr lang="en-US" dirty="0" smtClean="0"/>
            <a:t>ML in medical science</a:t>
          </a:r>
          <a:endParaRPr lang="it-IT" dirty="0"/>
        </a:p>
      </dgm:t>
    </dgm:pt>
    <dgm:pt modelId="{47DAF661-71B0-4034-90A6-9FCAE7970808}" type="parTrans" cxnId="{5DB20330-0EFA-4989-9A25-21A449E12511}">
      <dgm:prSet/>
      <dgm:spPr/>
      <dgm:t>
        <a:bodyPr/>
        <a:lstStyle/>
        <a:p>
          <a:endParaRPr lang="it-IT"/>
        </a:p>
      </dgm:t>
    </dgm:pt>
    <dgm:pt modelId="{1B3CFAB5-49A8-4769-94FA-D4749A4DEEFF}" type="sibTrans" cxnId="{5DB20330-0EFA-4989-9A25-21A449E12511}">
      <dgm:prSet/>
      <dgm:spPr/>
      <dgm:t>
        <a:bodyPr/>
        <a:lstStyle/>
        <a:p>
          <a:endParaRPr lang="it-IT"/>
        </a:p>
      </dgm:t>
    </dgm:pt>
    <dgm:pt modelId="{084D5883-C719-4DB5-869F-2BDDB1D45487}">
      <dgm:prSet phldrT="[Text]"/>
      <dgm:spPr/>
      <dgm:t>
        <a:bodyPr/>
        <a:lstStyle/>
        <a:p>
          <a:r>
            <a:rPr lang="en-US" dirty="0" smtClean="0"/>
            <a:t>Image processing and pattern recognition</a:t>
          </a:r>
          <a:endParaRPr lang="it-IT" dirty="0"/>
        </a:p>
      </dgm:t>
    </dgm:pt>
    <dgm:pt modelId="{69E794DA-72E9-4376-B396-0B0E1AF9AE57}" type="parTrans" cxnId="{FFDB21DF-9A8E-424E-A41D-78269B22215B}">
      <dgm:prSet/>
      <dgm:spPr/>
      <dgm:t>
        <a:bodyPr/>
        <a:lstStyle/>
        <a:p>
          <a:endParaRPr lang="it-IT"/>
        </a:p>
      </dgm:t>
    </dgm:pt>
    <dgm:pt modelId="{67F1D433-5189-40C1-A84E-484AB55D152B}" type="sibTrans" cxnId="{FFDB21DF-9A8E-424E-A41D-78269B22215B}">
      <dgm:prSet/>
      <dgm:spPr/>
      <dgm:t>
        <a:bodyPr/>
        <a:lstStyle/>
        <a:p>
          <a:endParaRPr lang="it-IT"/>
        </a:p>
      </dgm:t>
    </dgm:pt>
    <dgm:pt modelId="{C845B7BD-7198-4796-B670-656FDE90E0CD}">
      <dgm:prSet phldrT="[Text]"/>
      <dgm:spPr/>
      <dgm:t>
        <a:bodyPr/>
        <a:lstStyle/>
        <a:p>
          <a:r>
            <a:rPr lang="en-US" dirty="0" smtClean="0"/>
            <a:t>Application</a:t>
          </a:r>
          <a:endParaRPr lang="it-IT" dirty="0"/>
        </a:p>
      </dgm:t>
    </dgm:pt>
    <dgm:pt modelId="{F18E0ABB-0B0B-4F66-88E3-BA443F621FB3}" type="parTrans" cxnId="{3B73D5E9-DD2E-4591-9C7F-E1C2CD0FBE64}">
      <dgm:prSet/>
      <dgm:spPr/>
      <dgm:t>
        <a:bodyPr/>
        <a:lstStyle/>
        <a:p>
          <a:endParaRPr lang="it-IT"/>
        </a:p>
      </dgm:t>
    </dgm:pt>
    <dgm:pt modelId="{BB66F72C-876E-4BE8-96F7-AFADD69FEB63}" type="sibTrans" cxnId="{3B73D5E9-DD2E-4591-9C7F-E1C2CD0FBE64}">
      <dgm:prSet/>
      <dgm:spPr/>
      <dgm:t>
        <a:bodyPr/>
        <a:lstStyle/>
        <a:p>
          <a:endParaRPr lang="it-IT"/>
        </a:p>
      </dgm:t>
    </dgm:pt>
    <dgm:pt modelId="{A979F0BB-8A88-495B-AB4F-59BCCA0144CD}">
      <dgm:prSet phldrT="[Text]"/>
      <dgm:spPr/>
      <dgm:t>
        <a:bodyPr/>
        <a:lstStyle/>
        <a:p>
          <a:r>
            <a:rPr lang="en-US" dirty="0" smtClean="0"/>
            <a:t>Useful Techniques for classification  </a:t>
          </a:r>
          <a:endParaRPr lang="it-IT" dirty="0"/>
        </a:p>
      </dgm:t>
    </dgm:pt>
    <dgm:pt modelId="{20617CF2-90D7-48CD-ACC4-785D4106E305}" type="sibTrans" cxnId="{33AC303A-5D6A-4EA0-84CE-EAA0A0CB1DA1}">
      <dgm:prSet/>
      <dgm:spPr/>
      <dgm:t>
        <a:bodyPr/>
        <a:lstStyle/>
        <a:p>
          <a:endParaRPr lang="it-IT"/>
        </a:p>
      </dgm:t>
    </dgm:pt>
    <dgm:pt modelId="{52F03A10-CECD-47CD-B441-F515F27F4875}" type="parTrans" cxnId="{33AC303A-5D6A-4EA0-84CE-EAA0A0CB1DA1}">
      <dgm:prSet/>
      <dgm:spPr/>
      <dgm:t>
        <a:bodyPr/>
        <a:lstStyle/>
        <a:p>
          <a:endParaRPr lang="it-IT"/>
        </a:p>
      </dgm:t>
    </dgm:pt>
    <dgm:pt modelId="{4C7F63EE-C1B7-4738-B631-10FC2B1F87F1}" type="pres">
      <dgm:prSet presAssocID="{78D1725E-947A-44C6-86F5-5E83EFC57E8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0C7500C-48D4-41EE-A012-B468852BB312}" type="pres">
      <dgm:prSet presAssocID="{6B8FD4E9-6A46-47CC-8C12-E49415BD2DED}" presName="comp" presStyleCnt="0"/>
      <dgm:spPr/>
    </dgm:pt>
    <dgm:pt modelId="{6C3C97F7-27A8-4FDB-B735-2C2DFBB9609F}" type="pres">
      <dgm:prSet presAssocID="{6B8FD4E9-6A46-47CC-8C12-E49415BD2DED}" presName="box" presStyleLbl="node1" presStyleIdx="0" presStyleCnt="3" custLinFactNeighborY="-6768"/>
      <dgm:spPr/>
      <dgm:t>
        <a:bodyPr/>
        <a:lstStyle/>
        <a:p>
          <a:endParaRPr lang="it-IT"/>
        </a:p>
      </dgm:t>
    </dgm:pt>
    <dgm:pt modelId="{84DFA0A4-D2F5-41C4-941B-5137DFEFB591}" type="pres">
      <dgm:prSet presAssocID="{6B8FD4E9-6A46-47CC-8C12-E49415BD2DED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C560AB2-1A17-4F39-84AB-1B9E7A9F226E}" type="pres">
      <dgm:prSet presAssocID="{6B8FD4E9-6A46-47CC-8C12-E49415BD2DED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03157F1-E603-4A58-87B7-00D4B8A3DA66}" type="pres">
      <dgm:prSet presAssocID="{A409D294-BEA9-476F-BF7D-66AAACDBADA1}" presName="spacer" presStyleCnt="0"/>
      <dgm:spPr/>
    </dgm:pt>
    <dgm:pt modelId="{C9F68254-CDFF-4B18-BD24-D3FF24E99D90}" type="pres">
      <dgm:prSet presAssocID="{7C8351FC-0730-412B-8025-17512244EC0A}" presName="comp" presStyleCnt="0"/>
      <dgm:spPr/>
    </dgm:pt>
    <dgm:pt modelId="{F186634A-96B2-49B7-9BBB-831358F06976}" type="pres">
      <dgm:prSet presAssocID="{7C8351FC-0730-412B-8025-17512244EC0A}" presName="box" presStyleLbl="node1" presStyleIdx="1" presStyleCnt="3"/>
      <dgm:spPr/>
      <dgm:t>
        <a:bodyPr/>
        <a:lstStyle/>
        <a:p>
          <a:endParaRPr lang="it-IT"/>
        </a:p>
      </dgm:t>
    </dgm:pt>
    <dgm:pt modelId="{FC0387FF-DC46-4F15-AF7E-C301C3569A0D}" type="pres">
      <dgm:prSet presAssocID="{7C8351FC-0730-412B-8025-17512244EC0A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6602B2B9-19BD-4787-A540-48EAEDBCE418}" type="pres">
      <dgm:prSet presAssocID="{7C8351FC-0730-412B-8025-17512244EC0A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D28C795-42F4-4148-AF29-FF00D4D2CAAC}" type="pres">
      <dgm:prSet presAssocID="{C3807B2C-CE46-4261-B9F8-69A10E9D9FFD}" presName="spacer" presStyleCnt="0"/>
      <dgm:spPr/>
    </dgm:pt>
    <dgm:pt modelId="{FD10E16B-ADB0-4D3A-B5F3-5A37E8B528D1}" type="pres">
      <dgm:prSet presAssocID="{034D8DF0-3B3F-4828-9327-20298A7B2EDF}" presName="comp" presStyleCnt="0"/>
      <dgm:spPr/>
    </dgm:pt>
    <dgm:pt modelId="{547BA3E1-8F20-441B-85AD-2B01A6FE293F}" type="pres">
      <dgm:prSet presAssocID="{034D8DF0-3B3F-4828-9327-20298A7B2EDF}" presName="box" presStyleLbl="node1" presStyleIdx="2" presStyleCnt="3"/>
      <dgm:spPr/>
      <dgm:t>
        <a:bodyPr/>
        <a:lstStyle/>
        <a:p>
          <a:endParaRPr lang="it-IT"/>
        </a:p>
      </dgm:t>
    </dgm:pt>
    <dgm:pt modelId="{9439B15B-9E05-42F8-80C2-0D40F14EA3B9}" type="pres">
      <dgm:prSet presAssocID="{034D8DF0-3B3F-4828-9327-20298A7B2EDF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4A9F11C6-95F0-4D8D-B9EF-FE9777F9B7B6}" type="pres">
      <dgm:prSet presAssocID="{034D8DF0-3B3F-4828-9327-20298A7B2EDF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1EAE1C9-794F-4403-A4C2-71040627DDA0}" type="presOf" srcId="{A7C5F05B-70AB-4ADD-8CA9-C818C8E78A7B}" destId="{6602B2B9-19BD-4787-A540-48EAEDBCE418}" srcOrd="1" destOrd="2" presId="urn:microsoft.com/office/officeart/2005/8/layout/vList4"/>
    <dgm:cxn modelId="{3AC2322D-4B8E-4D21-9D35-78B0FE1A3FE1}" type="presOf" srcId="{A7C5F05B-70AB-4ADD-8CA9-C818C8E78A7B}" destId="{F186634A-96B2-49B7-9BBB-831358F06976}" srcOrd="0" destOrd="2" presId="urn:microsoft.com/office/officeart/2005/8/layout/vList4"/>
    <dgm:cxn modelId="{FFDB21DF-9A8E-424E-A41D-78269B22215B}" srcId="{034D8DF0-3B3F-4828-9327-20298A7B2EDF}" destId="{084D5883-C719-4DB5-869F-2BDDB1D45487}" srcOrd="0" destOrd="0" parTransId="{69E794DA-72E9-4376-B396-0B0E1AF9AE57}" sibTransId="{67F1D433-5189-40C1-A84E-484AB55D152B}"/>
    <dgm:cxn modelId="{3B73D5E9-DD2E-4591-9C7F-E1C2CD0FBE64}" srcId="{034D8DF0-3B3F-4828-9327-20298A7B2EDF}" destId="{C845B7BD-7198-4796-B670-656FDE90E0CD}" srcOrd="1" destOrd="0" parTransId="{F18E0ABB-0B0B-4F66-88E3-BA443F621FB3}" sibTransId="{BB66F72C-876E-4BE8-96F7-AFADD69FEB63}"/>
    <dgm:cxn modelId="{F5F78D21-890B-46B5-A3C7-4ADDEE9E1D92}" type="presOf" srcId="{084D5883-C719-4DB5-869F-2BDDB1D45487}" destId="{4A9F11C6-95F0-4D8D-B9EF-FE9777F9B7B6}" srcOrd="1" destOrd="1" presId="urn:microsoft.com/office/officeart/2005/8/layout/vList4"/>
    <dgm:cxn modelId="{870FBE6F-381F-4C18-A75B-8E8A0CD1A560}" type="presOf" srcId="{C845B7BD-7198-4796-B670-656FDE90E0CD}" destId="{4A9F11C6-95F0-4D8D-B9EF-FE9777F9B7B6}" srcOrd="1" destOrd="2" presId="urn:microsoft.com/office/officeart/2005/8/layout/vList4"/>
    <dgm:cxn modelId="{5DB20330-0EFA-4989-9A25-21A449E12511}" srcId="{78D1725E-947A-44C6-86F5-5E83EFC57E8D}" destId="{034D8DF0-3B3F-4828-9327-20298A7B2EDF}" srcOrd="2" destOrd="0" parTransId="{47DAF661-71B0-4034-90A6-9FCAE7970808}" sibTransId="{1B3CFAB5-49A8-4769-94FA-D4749A4DEEFF}"/>
    <dgm:cxn modelId="{E737BBB8-9C73-4039-8A74-AD5201159069}" type="presOf" srcId="{A979F0BB-8A88-495B-AB4F-59BCCA0144CD}" destId="{6602B2B9-19BD-4787-A540-48EAEDBCE418}" srcOrd="1" destOrd="1" presId="urn:microsoft.com/office/officeart/2005/8/layout/vList4"/>
    <dgm:cxn modelId="{5FAD179A-870A-4783-A74C-3F9B2A41A9E8}" srcId="{78D1725E-947A-44C6-86F5-5E83EFC57E8D}" destId="{7C8351FC-0730-412B-8025-17512244EC0A}" srcOrd="1" destOrd="0" parTransId="{97E943F1-88D3-4D9D-929E-6E5CFB577C53}" sibTransId="{C3807B2C-CE46-4261-B9F8-69A10E9D9FFD}"/>
    <dgm:cxn modelId="{9374760E-4972-4FF1-A1DA-8B7D381F3C48}" type="presOf" srcId="{034D8DF0-3B3F-4828-9327-20298A7B2EDF}" destId="{4A9F11C6-95F0-4D8D-B9EF-FE9777F9B7B6}" srcOrd="1" destOrd="0" presId="urn:microsoft.com/office/officeart/2005/8/layout/vList4"/>
    <dgm:cxn modelId="{D88A44F5-6575-4BA9-93E8-94DA9B7C56B3}" srcId="{6B8FD4E9-6A46-47CC-8C12-E49415BD2DED}" destId="{BDFA6213-AF71-46B4-AE53-1AF346877EE0}" srcOrd="0" destOrd="0" parTransId="{79CD70BA-7F28-45E6-AAEF-ED22F2BFF336}" sibTransId="{93895343-4D8C-4CAF-AB12-843589ABA0C4}"/>
    <dgm:cxn modelId="{AC0A6440-5CF0-4006-BE50-5527D4ABA9A0}" srcId="{7C8351FC-0730-412B-8025-17512244EC0A}" destId="{A7C5F05B-70AB-4ADD-8CA9-C818C8E78A7B}" srcOrd="1" destOrd="0" parTransId="{72D66BE2-26A5-46A6-84EC-68AAFE8DB02E}" sibTransId="{40586014-1917-4467-BA7F-33244E13C154}"/>
    <dgm:cxn modelId="{7F20CB61-50D2-4FE0-8C31-680414C35D24}" type="presOf" srcId="{7C8351FC-0730-412B-8025-17512244EC0A}" destId="{6602B2B9-19BD-4787-A540-48EAEDBCE418}" srcOrd="1" destOrd="0" presId="urn:microsoft.com/office/officeart/2005/8/layout/vList4"/>
    <dgm:cxn modelId="{4CF4FAC2-29E2-4F29-9CE8-1DED6A2E907B}" type="presOf" srcId="{BDFA6213-AF71-46B4-AE53-1AF346877EE0}" destId="{3C560AB2-1A17-4F39-84AB-1B9E7A9F226E}" srcOrd="1" destOrd="1" presId="urn:microsoft.com/office/officeart/2005/8/layout/vList4"/>
    <dgm:cxn modelId="{33AC303A-5D6A-4EA0-84CE-EAA0A0CB1DA1}" srcId="{7C8351FC-0730-412B-8025-17512244EC0A}" destId="{A979F0BB-8A88-495B-AB4F-59BCCA0144CD}" srcOrd="0" destOrd="0" parTransId="{52F03A10-CECD-47CD-B441-F515F27F4875}" sibTransId="{20617CF2-90D7-48CD-ACC4-785D4106E305}"/>
    <dgm:cxn modelId="{D2D3531E-1FF9-4144-A748-668C7F0C0E22}" type="presOf" srcId="{A979F0BB-8A88-495B-AB4F-59BCCA0144CD}" destId="{F186634A-96B2-49B7-9BBB-831358F06976}" srcOrd="0" destOrd="1" presId="urn:microsoft.com/office/officeart/2005/8/layout/vList4"/>
    <dgm:cxn modelId="{9BE5F5EF-116C-425A-B30E-A413BAD02DA9}" type="presOf" srcId="{C845B7BD-7198-4796-B670-656FDE90E0CD}" destId="{547BA3E1-8F20-441B-85AD-2B01A6FE293F}" srcOrd="0" destOrd="2" presId="urn:microsoft.com/office/officeart/2005/8/layout/vList4"/>
    <dgm:cxn modelId="{0BBADA90-1C97-4F34-98AB-6A2B98355D6A}" type="presOf" srcId="{6B8FD4E9-6A46-47CC-8C12-E49415BD2DED}" destId="{3C560AB2-1A17-4F39-84AB-1B9E7A9F226E}" srcOrd="1" destOrd="0" presId="urn:microsoft.com/office/officeart/2005/8/layout/vList4"/>
    <dgm:cxn modelId="{8D0C453F-BAF2-4830-BC9D-4730D2F3553D}" type="presOf" srcId="{6B8FD4E9-6A46-47CC-8C12-E49415BD2DED}" destId="{6C3C97F7-27A8-4FDB-B735-2C2DFBB9609F}" srcOrd="0" destOrd="0" presId="urn:microsoft.com/office/officeart/2005/8/layout/vList4"/>
    <dgm:cxn modelId="{5A5D4714-B40B-45F8-9496-15AFABD25F3B}" type="presOf" srcId="{084D5883-C719-4DB5-869F-2BDDB1D45487}" destId="{547BA3E1-8F20-441B-85AD-2B01A6FE293F}" srcOrd="0" destOrd="1" presId="urn:microsoft.com/office/officeart/2005/8/layout/vList4"/>
    <dgm:cxn modelId="{424CAA07-C984-45F2-AE28-B1C255AEB3EE}" type="presOf" srcId="{034D8DF0-3B3F-4828-9327-20298A7B2EDF}" destId="{547BA3E1-8F20-441B-85AD-2B01A6FE293F}" srcOrd="0" destOrd="0" presId="urn:microsoft.com/office/officeart/2005/8/layout/vList4"/>
    <dgm:cxn modelId="{B1096E79-AD22-44CA-9746-421CABA67B10}" type="presOf" srcId="{7C8351FC-0730-412B-8025-17512244EC0A}" destId="{F186634A-96B2-49B7-9BBB-831358F06976}" srcOrd="0" destOrd="0" presId="urn:microsoft.com/office/officeart/2005/8/layout/vList4"/>
    <dgm:cxn modelId="{5A97714D-6543-4A75-B913-265A9E79C744}" type="presOf" srcId="{78D1725E-947A-44C6-86F5-5E83EFC57E8D}" destId="{4C7F63EE-C1B7-4738-B631-10FC2B1F87F1}" srcOrd="0" destOrd="0" presId="urn:microsoft.com/office/officeart/2005/8/layout/vList4"/>
    <dgm:cxn modelId="{DB7E1409-5889-4B26-B130-3C11205A7808}" srcId="{78D1725E-947A-44C6-86F5-5E83EFC57E8D}" destId="{6B8FD4E9-6A46-47CC-8C12-E49415BD2DED}" srcOrd="0" destOrd="0" parTransId="{456D4D88-95AC-4200-ABB6-B843D78EB300}" sibTransId="{A409D294-BEA9-476F-BF7D-66AAACDBADA1}"/>
    <dgm:cxn modelId="{C097E4F9-81F1-4D67-9D92-7C8F192B1CC5}" type="presOf" srcId="{BDFA6213-AF71-46B4-AE53-1AF346877EE0}" destId="{6C3C97F7-27A8-4FDB-B735-2C2DFBB9609F}" srcOrd="0" destOrd="1" presId="urn:microsoft.com/office/officeart/2005/8/layout/vList4"/>
    <dgm:cxn modelId="{FC0A4BB8-5120-4981-95A2-FBDF7478E6EA}" type="presParOf" srcId="{4C7F63EE-C1B7-4738-B631-10FC2B1F87F1}" destId="{D0C7500C-48D4-41EE-A012-B468852BB312}" srcOrd="0" destOrd="0" presId="urn:microsoft.com/office/officeart/2005/8/layout/vList4"/>
    <dgm:cxn modelId="{1587D20C-8A25-4078-A99F-15B712B2F37E}" type="presParOf" srcId="{D0C7500C-48D4-41EE-A012-B468852BB312}" destId="{6C3C97F7-27A8-4FDB-B735-2C2DFBB9609F}" srcOrd="0" destOrd="0" presId="urn:microsoft.com/office/officeart/2005/8/layout/vList4"/>
    <dgm:cxn modelId="{7FA49125-F288-4CDD-BEAF-5728F7297AB6}" type="presParOf" srcId="{D0C7500C-48D4-41EE-A012-B468852BB312}" destId="{84DFA0A4-D2F5-41C4-941B-5137DFEFB591}" srcOrd="1" destOrd="0" presId="urn:microsoft.com/office/officeart/2005/8/layout/vList4"/>
    <dgm:cxn modelId="{E26B2276-C8E2-4D47-9973-2673744D411B}" type="presParOf" srcId="{D0C7500C-48D4-41EE-A012-B468852BB312}" destId="{3C560AB2-1A17-4F39-84AB-1B9E7A9F226E}" srcOrd="2" destOrd="0" presId="urn:microsoft.com/office/officeart/2005/8/layout/vList4"/>
    <dgm:cxn modelId="{13A92FF6-E6FE-4892-9563-D9602475A9DE}" type="presParOf" srcId="{4C7F63EE-C1B7-4738-B631-10FC2B1F87F1}" destId="{B03157F1-E603-4A58-87B7-00D4B8A3DA66}" srcOrd="1" destOrd="0" presId="urn:microsoft.com/office/officeart/2005/8/layout/vList4"/>
    <dgm:cxn modelId="{CA437763-B179-4EAF-ADDD-E89A2020F43B}" type="presParOf" srcId="{4C7F63EE-C1B7-4738-B631-10FC2B1F87F1}" destId="{C9F68254-CDFF-4B18-BD24-D3FF24E99D90}" srcOrd="2" destOrd="0" presId="urn:microsoft.com/office/officeart/2005/8/layout/vList4"/>
    <dgm:cxn modelId="{B504660B-FEDD-4C6E-92AD-96892EA8585C}" type="presParOf" srcId="{C9F68254-CDFF-4B18-BD24-D3FF24E99D90}" destId="{F186634A-96B2-49B7-9BBB-831358F06976}" srcOrd="0" destOrd="0" presId="urn:microsoft.com/office/officeart/2005/8/layout/vList4"/>
    <dgm:cxn modelId="{0F0460E9-68DA-40F1-8D40-D770FBC18A00}" type="presParOf" srcId="{C9F68254-CDFF-4B18-BD24-D3FF24E99D90}" destId="{FC0387FF-DC46-4F15-AF7E-C301C3569A0D}" srcOrd="1" destOrd="0" presId="urn:microsoft.com/office/officeart/2005/8/layout/vList4"/>
    <dgm:cxn modelId="{F9CCE271-EC12-4706-9905-69AF33F9D51E}" type="presParOf" srcId="{C9F68254-CDFF-4B18-BD24-D3FF24E99D90}" destId="{6602B2B9-19BD-4787-A540-48EAEDBCE418}" srcOrd="2" destOrd="0" presId="urn:microsoft.com/office/officeart/2005/8/layout/vList4"/>
    <dgm:cxn modelId="{7C006FBA-CFE5-4638-A456-8655C32B50CC}" type="presParOf" srcId="{4C7F63EE-C1B7-4738-B631-10FC2B1F87F1}" destId="{AD28C795-42F4-4148-AF29-FF00D4D2CAAC}" srcOrd="3" destOrd="0" presId="urn:microsoft.com/office/officeart/2005/8/layout/vList4"/>
    <dgm:cxn modelId="{3AD46D65-3A9B-4D7A-A14F-58210D812DA4}" type="presParOf" srcId="{4C7F63EE-C1B7-4738-B631-10FC2B1F87F1}" destId="{FD10E16B-ADB0-4D3A-B5F3-5A37E8B528D1}" srcOrd="4" destOrd="0" presId="urn:microsoft.com/office/officeart/2005/8/layout/vList4"/>
    <dgm:cxn modelId="{FFAF5978-A3CF-4CFD-8CEB-10800E988235}" type="presParOf" srcId="{FD10E16B-ADB0-4D3A-B5F3-5A37E8B528D1}" destId="{547BA3E1-8F20-441B-85AD-2B01A6FE293F}" srcOrd="0" destOrd="0" presId="urn:microsoft.com/office/officeart/2005/8/layout/vList4"/>
    <dgm:cxn modelId="{571D80FC-75A2-455C-BCCF-37D2A6B63AF2}" type="presParOf" srcId="{FD10E16B-ADB0-4D3A-B5F3-5A37E8B528D1}" destId="{9439B15B-9E05-42F8-80C2-0D40F14EA3B9}" srcOrd="1" destOrd="0" presId="urn:microsoft.com/office/officeart/2005/8/layout/vList4"/>
    <dgm:cxn modelId="{FA207AF3-78B6-441C-ABE5-6F5B2F3617FC}" type="presParOf" srcId="{FD10E16B-ADB0-4D3A-B5F3-5A37E8B528D1}" destId="{4A9F11C6-95F0-4D8D-B9EF-FE9777F9B7B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4FC06AA-3A44-4CB6-86E6-B49028C9AF3A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4D7B6BE7-D3BF-4A5A-80D8-D7A6B12B1F52}">
      <dgm:prSet phldrT="[Text]"/>
      <dgm:spPr/>
      <dgm:t>
        <a:bodyPr/>
        <a:lstStyle/>
        <a:p>
          <a:r>
            <a:rPr lang="en-US" dirty="0" smtClean="0"/>
            <a:t>9:00-11:00</a:t>
          </a:r>
          <a:endParaRPr lang="it-IT" dirty="0"/>
        </a:p>
      </dgm:t>
    </dgm:pt>
    <dgm:pt modelId="{59D67DC0-9CB0-40BB-BA28-4A307F51FB0F}" type="parTrans" cxnId="{4008FF8F-2888-4581-9B33-A8F87D988A8D}">
      <dgm:prSet/>
      <dgm:spPr/>
      <dgm:t>
        <a:bodyPr/>
        <a:lstStyle/>
        <a:p>
          <a:endParaRPr lang="it-IT"/>
        </a:p>
      </dgm:t>
    </dgm:pt>
    <dgm:pt modelId="{D4D7167A-3B10-4B27-BB85-5EBBDE2E9C90}" type="sibTrans" cxnId="{4008FF8F-2888-4581-9B33-A8F87D988A8D}">
      <dgm:prSet/>
      <dgm:spPr/>
      <dgm:t>
        <a:bodyPr/>
        <a:lstStyle/>
        <a:p>
          <a:endParaRPr lang="it-IT"/>
        </a:p>
      </dgm:t>
    </dgm:pt>
    <dgm:pt modelId="{9805194F-F1CF-40AD-B1BF-99CA15D45FBB}">
      <dgm:prSet phldrT="[Text]" custT="1"/>
      <dgm:spPr/>
      <dgm:t>
        <a:bodyPr/>
        <a:lstStyle/>
        <a:p>
          <a:r>
            <a:rPr lang="en-US" sz="2800" dirty="0" smtClean="0"/>
            <a:t>Theory</a:t>
          </a:r>
          <a:endParaRPr lang="it-IT" sz="2800" dirty="0"/>
        </a:p>
      </dgm:t>
    </dgm:pt>
    <dgm:pt modelId="{23673746-D2BA-44DB-82E4-00AB038F3E17}" type="parTrans" cxnId="{F422A0BA-3CCF-4CBE-82B8-9ACCF1A874FF}">
      <dgm:prSet/>
      <dgm:spPr/>
      <dgm:t>
        <a:bodyPr/>
        <a:lstStyle/>
        <a:p>
          <a:endParaRPr lang="it-IT"/>
        </a:p>
      </dgm:t>
    </dgm:pt>
    <dgm:pt modelId="{A3431766-CA7C-4FCA-84DB-E0B5FD9CC372}" type="sibTrans" cxnId="{F422A0BA-3CCF-4CBE-82B8-9ACCF1A874FF}">
      <dgm:prSet/>
      <dgm:spPr/>
      <dgm:t>
        <a:bodyPr/>
        <a:lstStyle/>
        <a:p>
          <a:endParaRPr lang="it-IT"/>
        </a:p>
      </dgm:t>
    </dgm:pt>
    <dgm:pt modelId="{D2BE15B7-1E38-4F26-A94F-D75CB93E7420}">
      <dgm:prSet phldrT="[Text]" custT="1"/>
      <dgm:spPr/>
      <dgm:t>
        <a:bodyPr/>
        <a:lstStyle/>
        <a:p>
          <a:r>
            <a:rPr lang="en-US" sz="2800" dirty="0" smtClean="0"/>
            <a:t>Coffee-break</a:t>
          </a:r>
          <a:endParaRPr lang="it-IT" sz="2800" dirty="0"/>
        </a:p>
      </dgm:t>
    </dgm:pt>
    <dgm:pt modelId="{A7A27D69-5A05-4D9F-987C-E0300F3986C7}" type="parTrans" cxnId="{1D2825A2-464E-446A-BD5E-8F8442697CDE}">
      <dgm:prSet/>
      <dgm:spPr/>
      <dgm:t>
        <a:bodyPr/>
        <a:lstStyle/>
        <a:p>
          <a:endParaRPr lang="it-IT"/>
        </a:p>
      </dgm:t>
    </dgm:pt>
    <dgm:pt modelId="{8D129636-8543-4022-B8AF-7D7395CC1CEC}" type="sibTrans" cxnId="{1D2825A2-464E-446A-BD5E-8F8442697CDE}">
      <dgm:prSet/>
      <dgm:spPr/>
      <dgm:t>
        <a:bodyPr/>
        <a:lstStyle/>
        <a:p>
          <a:endParaRPr lang="it-IT"/>
        </a:p>
      </dgm:t>
    </dgm:pt>
    <dgm:pt modelId="{BC6A3212-DE0F-4D4A-AF09-070303439D64}">
      <dgm:prSet phldrT="[Text]"/>
      <dgm:spPr/>
      <dgm:t>
        <a:bodyPr/>
        <a:lstStyle/>
        <a:p>
          <a:r>
            <a:rPr lang="en-US" dirty="0" smtClean="0"/>
            <a:t>11:30-13:00</a:t>
          </a:r>
          <a:endParaRPr lang="it-IT" dirty="0"/>
        </a:p>
      </dgm:t>
    </dgm:pt>
    <dgm:pt modelId="{653812B0-FEE3-424E-A183-15C3A7F6053A}" type="parTrans" cxnId="{8118ABB1-FB14-4DB8-9AA8-CDCA77C943BB}">
      <dgm:prSet/>
      <dgm:spPr/>
      <dgm:t>
        <a:bodyPr/>
        <a:lstStyle/>
        <a:p>
          <a:endParaRPr lang="it-IT"/>
        </a:p>
      </dgm:t>
    </dgm:pt>
    <dgm:pt modelId="{2C929F1D-CB5B-4F4C-A6EB-D58345E4472E}" type="sibTrans" cxnId="{8118ABB1-FB14-4DB8-9AA8-CDCA77C943BB}">
      <dgm:prSet/>
      <dgm:spPr/>
      <dgm:t>
        <a:bodyPr/>
        <a:lstStyle/>
        <a:p>
          <a:endParaRPr lang="it-IT"/>
        </a:p>
      </dgm:t>
    </dgm:pt>
    <dgm:pt modelId="{E86A351E-EAEE-4D03-92DF-41D48FA5C0BA}">
      <dgm:prSet phldrT="[Text]" custT="1"/>
      <dgm:spPr/>
      <dgm:t>
        <a:bodyPr/>
        <a:lstStyle/>
        <a:p>
          <a:r>
            <a:rPr lang="en-US" sz="2800" dirty="0" smtClean="0"/>
            <a:t>Theory</a:t>
          </a:r>
          <a:endParaRPr lang="it-IT" sz="2800" dirty="0"/>
        </a:p>
      </dgm:t>
    </dgm:pt>
    <dgm:pt modelId="{D5FBAF90-8F52-437C-8E8F-170E3EA39B31}" type="parTrans" cxnId="{3AE0246A-9155-4D6F-AD76-688CFB155F5F}">
      <dgm:prSet/>
      <dgm:spPr/>
      <dgm:t>
        <a:bodyPr/>
        <a:lstStyle/>
        <a:p>
          <a:endParaRPr lang="it-IT"/>
        </a:p>
      </dgm:t>
    </dgm:pt>
    <dgm:pt modelId="{7BA6EF3B-7574-45D7-8786-F576C5FAB942}" type="sibTrans" cxnId="{3AE0246A-9155-4D6F-AD76-688CFB155F5F}">
      <dgm:prSet/>
      <dgm:spPr/>
      <dgm:t>
        <a:bodyPr/>
        <a:lstStyle/>
        <a:p>
          <a:endParaRPr lang="it-IT"/>
        </a:p>
      </dgm:t>
    </dgm:pt>
    <dgm:pt modelId="{F77B015F-8313-4EE4-8965-147DA5D286C9}">
      <dgm:prSet phldrT="[Text]" custT="1"/>
      <dgm:spPr/>
      <dgm:t>
        <a:bodyPr/>
        <a:lstStyle/>
        <a:p>
          <a:r>
            <a:rPr lang="en-US" sz="2800" dirty="0" smtClean="0"/>
            <a:t>Lunch</a:t>
          </a:r>
          <a:endParaRPr lang="it-IT" sz="2800" dirty="0"/>
        </a:p>
      </dgm:t>
    </dgm:pt>
    <dgm:pt modelId="{FEBF8E04-F407-4C43-A751-2372305BA2F6}" type="parTrans" cxnId="{42A1F247-E508-4A62-8A6F-9688D763DAFA}">
      <dgm:prSet/>
      <dgm:spPr/>
      <dgm:t>
        <a:bodyPr/>
        <a:lstStyle/>
        <a:p>
          <a:endParaRPr lang="it-IT"/>
        </a:p>
      </dgm:t>
    </dgm:pt>
    <dgm:pt modelId="{A8AD8167-10B3-4830-B4E7-BC8C95A5C178}" type="sibTrans" cxnId="{42A1F247-E508-4A62-8A6F-9688D763DAFA}">
      <dgm:prSet/>
      <dgm:spPr/>
      <dgm:t>
        <a:bodyPr/>
        <a:lstStyle/>
        <a:p>
          <a:endParaRPr lang="it-IT"/>
        </a:p>
      </dgm:t>
    </dgm:pt>
    <dgm:pt modelId="{EC9234CC-5CA4-4F69-BDF0-52B0349F2717}">
      <dgm:prSet phldrT="[Text]"/>
      <dgm:spPr/>
      <dgm:t>
        <a:bodyPr/>
        <a:lstStyle/>
        <a:p>
          <a:r>
            <a:rPr lang="en-US" dirty="0" smtClean="0"/>
            <a:t>14:30-16:30</a:t>
          </a:r>
          <a:endParaRPr lang="it-IT" dirty="0"/>
        </a:p>
      </dgm:t>
    </dgm:pt>
    <dgm:pt modelId="{1C152412-F327-4C42-96BE-969DF1FF5DEE}" type="parTrans" cxnId="{947AD8C4-5549-47D7-A506-B9C7B9EE7164}">
      <dgm:prSet/>
      <dgm:spPr/>
      <dgm:t>
        <a:bodyPr/>
        <a:lstStyle/>
        <a:p>
          <a:endParaRPr lang="it-IT"/>
        </a:p>
      </dgm:t>
    </dgm:pt>
    <dgm:pt modelId="{283E9C38-ADBE-45BB-8544-014662BF034A}" type="sibTrans" cxnId="{947AD8C4-5549-47D7-A506-B9C7B9EE7164}">
      <dgm:prSet/>
      <dgm:spPr/>
      <dgm:t>
        <a:bodyPr/>
        <a:lstStyle/>
        <a:p>
          <a:endParaRPr lang="it-IT"/>
        </a:p>
      </dgm:t>
    </dgm:pt>
    <dgm:pt modelId="{30C9BC83-A9DE-4E15-B37F-30A774D21780}">
      <dgm:prSet phldrT="[Text]" custT="1"/>
      <dgm:spPr/>
      <dgm:t>
        <a:bodyPr/>
        <a:lstStyle/>
        <a:p>
          <a:r>
            <a:rPr lang="en-US" sz="2800" dirty="0" smtClean="0"/>
            <a:t>Theory/exercises</a:t>
          </a:r>
          <a:endParaRPr lang="it-IT" sz="2800" dirty="0"/>
        </a:p>
      </dgm:t>
    </dgm:pt>
    <dgm:pt modelId="{CFFAE60A-7A4E-4D5B-9DF3-B265159A05A2}" type="parTrans" cxnId="{9365A31A-8875-49D5-B8B2-531878083A5C}">
      <dgm:prSet/>
      <dgm:spPr/>
      <dgm:t>
        <a:bodyPr/>
        <a:lstStyle/>
        <a:p>
          <a:endParaRPr lang="it-IT"/>
        </a:p>
      </dgm:t>
    </dgm:pt>
    <dgm:pt modelId="{D9207AD4-DA38-4F5D-B4F8-394D1CE94257}" type="sibTrans" cxnId="{9365A31A-8875-49D5-B8B2-531878083A5C}">
      <dgm:prSet/>
      <dgm:spPr/>
      <dgm:t>
        <a:bodyPr/>
        <a:lstStyle/>
        <a:p>
          <a:endParaRPr lang="it-IT"/>
        </a:p>
      </dgm:t>
    </dgm:pt>
    <dgm:pt modelId="{05B11CE6-F0E3-4DEF-9706-F4565D9AA6EB}">
      <dgm:prSet phldrT="[Text]" custT="1"/>
      <dgm:spPr/>
      <dgm:t>
        <a:bodyPr/>
        <a:lstStyle/>
        <a:p>
          <a:r>
            <a:rPr lang="en-US" sz="2800" dirty="0" smtClean="0"/>
            <a:t>Coffee-break</a:t>
          </a:r>
          <a:endParaRPr lang="it-IT" sz="2800" dirty="0"/>
        </a:p>
      </dgm:t>
    </dgm:pt>
    <dgm:pt modelId="{C8842694-900B-4261-9576-1BB6E1CA04D7}" type="parTrans" cxnId="{288A5707-F54D-426A-933D-E9B4583D3F33}">
      <dgm:prSet/>
      <dgm:spPr/>
      <dgm:t>
        <a:bodyPr/>
        <a:lstStyle/>
        <a:p>
          <a:endParaRPr lang="it-IT"/>
        </a:p>
      </dgm:t>
    </dgm:pt>
    <dgm:pt modelId="{93C73814-2450-451F-A98F-921B12179C0F}" type="sibTrans" cxnId="{288A5707-F54D-426A-933D-E9B4583D3F33}">
      <dgm:prSet/>
      <dgm:spPr/>
      <dgm:t>
        <a:bodyPr/>
        <a:lstStyle/>
        <a:p>
          <a:endParaRPr lang="it-IT"/>
        </a:p>
      </dgm:t>
    </dgm:pt>
    <dgm:pt modelId="{04FFC211-B515-40DF-91BB-B32736B7D66E}">
      <dgm:prSet phldrT="[Text]"/>
      <dgm:spPr/>
      <dgm:t>
        <a:bodyPr/>
        <a:lstStyle/>
        <a:p>
          <a:r>
            <a:rPr lang="en-US" dirty="0" smtClean="0"/>
            <a:t>17:00-18:00 </a:t>
          </a:r>
          <a:endParaRPr lang="it-IT" dirty="0"/>
        </a:p>
      </dgm:t>
    </dgm:pt>
    <dgm:pt modelId="{C5E127D0-2964-4E7A-93D5-1B4F81F21BE2}" type="parTrans" cxnId="{CA1F9D70-A16E-4072-9967-6F53D229198F}">
      <dgm:prSet/>
      <dgm:spPr/>
      <dgm:t>
        <a:bodyPr/>
        <a:lstStyle/>
        <a:p>
          <a:endParaRPr lang="it-IT"/>
        </a:p>
      </dgm:t>
    </dgm:pt>
    <dgm:pt modelId="{5B70C3C6-B374-415D-A62F-9ED33A1E3695}" type="sibTrans" cxnId="{CA1F9D70-A16E-4072-9967-6F53D229198F}">
      <dgm:prSet/>
      <dgm:spPr/>
      <dgm:t>
        <a:bodyPr/>
        <a:lstStyle/>
        <a:p>
          <a:endParaRPr lang="it-IT"/>
        </a:p>
      </dgm:t>
    </dgm:pt>
    <dgm:pt modelId="{2693FF4C-1F8E-4B26-89D9-73EBB40FCF6E}">
      <dgm:prSet phldrT="[Text]" custT="1"/>
      <dgm:spPr/>
      <dgm:t>
        <a:bodyPr/>
        <a:lstStyle/>
        <a:p>
          <a:r>
            <a:rPr lang="en-US" sz="2800" dirty="0" smtClean="0"/>
            <a:t>Exercises</a:t>
          </a:r>
          <a:endParaRPr lang="it-IT" sz="2800" dirty="0"/>
        </a:p>
      </dgm:t>
    </dgm:pt>
    <dgm:pt modelId="{E77D5D4D-0787-40C2-A4C0-0DF915BC2F42}" type="parTrans" cxnId="{2833312E-D37E-4670-B1A2-8AEA7566FD71}">
      <dgm:prSet/>
      <dgm:spPr/>
      <dgm:t>
        <a:bodyPr/>
        <a:lstStyle/>
        <a:p>
          <a:endParaRPr lang="it-IT"/>
        </a:p>
      </dgm:t>
    </dgm:pt>
    <dgm:pt modelId="{81CBF5F3-05BF-4565-A9A1-BAE1BDABFB55}" type="sibTrans" cxnId="{2833312E-D37E-4670-B1A2-8AEA7566FD71}">
      <dgm:prSet/>
      <dgm:spPr/>
      <dgm:t>
        <a:bodyPr/>
        <a:lstStyle/>
        <a:p>
          <a:endParaRPr lang="it-IT"/>
        </a:p>
      </dgm:t>
    </dgm:pt>
    <dgm:pt modelId="{C9E6426E-90E9-4AF5-A2DE-0B91F439A549}">
      <dgm:prSet phldrT="[Text]" custT="1"/>
      <dgm:spPr/>
      <dgm:t>
        <a:bodyPr/>
        <a:lstStyle/>
        <a:p>
          <a:r>
            <a:rPr lang="en-US" sz="2800" dirty="0" smtClean="0"/>
            <a:t>end</a:t>
          </a:r>
          <a:endParaRPr lang="it-IT" sz="2800" dirty="0"/>
        </a:p>
      </dgm:t>
    </dgm:pt>
    <dgm:pt modelId="{8C4F03F0-E5AB-4F3C-AB59-048C75CDEBA8}" type="parTrans" cxnId="{AEDF9ED1-4F03-4F27-B2EE-9CAF5ADC8B3B}">
      <dgm:prSet/>
      <dgm:spPr/>
      <dgm:t>
        <a:bodyPr/>
        <a:lstStyle/>
        <a:p>
          <a:endParaRPr lang="it-IT"/>
        </a:p>
      </dgm:t>
    </dgm:pt>
    <dgm:pt modelId="{732AC082-C9DF-4534-8C35-6BB79678C0F0}" type="sibTrans" cxnId="{AEDF9ED1-4F03-4F27-B2EE-9CAF5ADC8B3B}">
      <dgm:prSet/>
      <dgm:spPr/>
      <dgm:t>
        <a:bodyPr/>
        <a:lstStyle/>
        <a:p>
          <a:endParaRPr lang="it-IT"/>
        </a:p>
      </dgm:t>
    </dgm:pt>
    <dgm:pt modelId="{E9F097C2-904E-4F7A-BAEA-4D58DB07389F}" type="pres">
      <dgm:prSet presAssocID="{F4FC06AA-3A44-4CB6-86E6-B49028C9AF3A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C234B279-45D6-4CEF-9B8F-3E3DDC47C8E0}" type="pres">
      <dgm:prSet presAssocID="{4D7B6BE7-D3BF-4A5A-80D8-D7A6B12B1F52}" presName="horFlow" presStyleCnt="0"/>
      <dgm:spPr/>
    </dgm:pt>
    <dgm:pt modelId="{AEC17104-524E-4F70-9278-97A0F12E2C5F}" type="pres">
      <dgm:prSet presAssocID="{4D7B6BE7-D3BF-4A5A-80D8-D7A6B12B1F52}" presName="bigChev" presStyleLbl="node1" presStyleIdx="0" presStyleCnt="4"/>
      <dgm:spPr/>
      <dgm:t>
        <a:bodyPr/>
        <a:lstStyle/>
        <a:p>
          <a:endParaRPr lang="it-IT"/>
        </a:p>
      </dgm:t>
    </dgm:pt>
    <dgm:pt modelId="{F1E80BD5-C9B7-405B-B573-8698E6473A97}" type="pres">
      <dgm:prSet presAssocID="{23673746-D2BA-44DB-82E4-00AB038F3E17}" presName="parTrans" presStyleCnt="0"/>
      <dgm:spPr/>
    </dgm:pt>
    <dgm:pt modelId="{0D9633DD-A1BF-47DC-844E-4C78897DE2EC}" type="pres">
      <dgm:prSet presAssocID="{9805194F-F1CF-40AD-B1BF-99CA15D45FBB}" presName="node" presStyleLbl="alignAccFollowNode1" presStyleIdx="0" presStyleCnt="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BB33133-5469-4C5B-BA3C-6857E00A35C6}" type="pres">
      <dgm:prSet presAssocID="{A3431766-CA7C-4FCA-84DB-E0B5FD9CC372}" presName="sibTrans" presStyleCnt="0"/>
      <dgm:spPr/>
    </dgm:pt>
    <dgm:pt modelId="{D70BD9D0-D85B-4291-B5B3-637332E067A3}" type="pres">
      <dgm:prSet presAssocID="{D2BE15B7-1E38-4F26-A94F-D75CB93E7420}" presName="node" presStyleLbl="alignAccFollowNode1" presStyleIdx="1" presStyleCnt="8" custScaleX="17225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C079A21-5D9C-4DAA-996B-2E31BF136236}" type="pres">
      <dgm:prSet presAssocID="{4D7B6BE7-D3BF-4A5A-80D8-D7A6B12B1F52}" presName="vSp" presStyleCnt="0"/>
      <dgm:spPr/>
    </dgm:pt>
    <dgm:pt modelId="{70E87B40-4627-4C70-BBF2-0D0977FB705A}" type="pres">
      <dgm:prSet presAssocID="{BC6A3212-DE0F-4D4A-AF09-070303439D64}" presName="horFlow" presStyleCnt="0"/>
      <dgm:spPr/>
    </dgm:pt>
    <dgm:pt modelId="{F7CC53B6-3D95-44FB-BE24-F74A3E208A5B}" type="pres">
      <dgm:prSet presAssocID="{BC6A3212-DE0F-4D4A-AF09-070303439D64}" presName="bigChev" presStyleLbl="node1" presStyleIdx="1" presStyleCnt="4"/>
      <dgm:spPr/>
      <dgm:t>
        <a:bodyPr/>
        <a:lstStyle/>
        <a:p>
          <a:endParaRPr lang="it-IT"/>
        </a:p>
      </dgm:t>
    </dgm:pt>
    <dgm:pt modelId="{37DCA3F5-A4C2-4B65-ACF7-BB0F955B053E}" type="pres">
      <dgm:prSet presAssocID="{D5FBAF90-8F52-437C-8E8F-170E3EA39B31}" presName="parTrans" presStyleCnt="0"/>
      <dgm:spPr/>
    </dgm:pt>
    <dgm:pt modelId="{C26AE56B-49E0-49E1-8E31-2410B138E948}" type="pres">
      <dgm:prSet presAssocID="{E86A351E-EAEE-4D03-92DF-41D48FA5C0BA}" presName="node" presStyleLbl="alignAccFollowNode1" presStyleIdx="2" presStyleCnt="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17CCA9C-FB52-4955-8C3C-E1B22E1EF450}" type="pres">
      <dgm:prSet presAssocID="{7BA6EF3B-7574-45D7-8786-F576C5FAB942}" presName="sibTrans" presStyleCnt="0"/>
      <dgm:spPr/>
    </dgm:pt>
    <dgm:pt modelId="{912A2AF6-469E-49B4-A211-8F633146FD76}" type="pres">
      <dgm:prSet presAssocID="{F77B015F-8313-4EE4-8965-147DA5D286C9}" presName="node" presStyleLbl="alignAccFollowNode1" presStyleIdx="3" presStyleCnt="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1BA7BF0-1895-4585-B9DD-9B7A569F62F3}" type="pres">
      <dgm:prSet presAssocID="{BC6A3212-DE0F-4D4A-AF09-070303439D64}" presName="vSp" presStyleCnt="0"/>
      <dgm:spPr/>
    </dgm:pt>
    <dgm:pt modelId="{77B26871-EAA4-4A56-8DF5-A4D53FB07D63}" type="pres">
      <dgm:prSet presAssocID="{EC9234CC-5CA4-4F69-BDF0-52B0349F2717}" presName="horFlow" presStyleCnt="0"/>
      <dgm:spPr/>
    </dgm:pt>
    <dgm:pt modelId="{AA5A61B8-E4B9-454A-8980-AE27DEC95F9C}" type="pres">
      <dgm:prSet presAssocID="{EC9234CC-5CA4-4F69-BDF0-52B0349F2717}" presName="bigChev" presStyleLbl="node1" presStyleIdx="2" presStyleCnt="4"/>
      <dgm:spPr/>
      <dgm:t>
        <a:bodyPr/>
        <a:lstStyle/>
        <a:p>
          <a:endParaRPr lang="it-IT"/>
        </a:p>
      </dgm:t>
    </dgm:pt>
    <dgm:pt modelId="{7045558C-5579-4F00-B55D-E4EA2B68F5A2}" type="pres">
      <dgm:prSet presAssocID="{CFFAE60A-7A4E-4D5B-9DF3-B265159A05A2}" presName="parTrans" presStyleCnt="0"/>
      <dgm:spPr/>
    </dgm:pt>
    <dgm:pt modelId="{A4C92CBE-2AAE-425C-A997-0A8CF58844A2}" type="pres">
      <dgm:prSet presAssocID="{30C9BC83-A9DE-4E15-B37F-30A774D21780}" presName="node" presStyleLbl="alignAccFollowNode1" presStyleIdx="4" presStyleCnt="8" custScaleX="172775" custLinFactNeighborX="1210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B715776-0B0E-4617-92FC-3EE3BE783A05}" type="pres">
      <dgm:prSet presAssocID="{D9207AD4-DA38-4F5D-B4F8-394D1CE94257}" presName="sibTrans" presStyleCnt="0"/>
      <dgm:spPr/>
    </dgm:pt>
    <dgm:pt modelId="{43DAEBAC-4D06-4705-809D-3BA441DBBCB4}" type="pres">
      <dgm:prSet presAssocID="{05B11CE6-F0E3-4DEF-9706-F4565D9AA6EB}" presName="node" presStyleLbl="alignAccFollowNode1" presStyleIdx="5" presStyleCnt="8" custScaleX="13867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7CCF19F-30EF-44B0-9D28-B9BE85903FFD}" type="pres">
      <dgm:prSet presAssocID="{EC9234CC-5CA4-4F69-BDF0-52B0349F2717}" presName="vSp" presStyleCnt="0"/>
      <dgm:spPr/>
    </dgm:pt>
    <dgm:pt modelId="{C77886F8-DB18-49DF-B269-FF63A1B07E52}" type="pres">
      <dgm:prSet presAssocID="{04FFC211-B515-40DF-91BB-B32736B7D66E}" presName="horFlow" presStyleCnt="0"/>
      <dgm:spPr/>
    </dgm:pt>
    <dgm:pt modelId="{0A66C991-FF7B-4DDD-B613-788BC993A519}" type="pres">
      <dgm:prSet presAssocID="{04FFC211-B515-40DF-91BB-B32736B7D66E}" presName="bigChev" presStyleLbl="node1" presStyleIdx="3" presStyleCnt="4"/>
      <dgm:spPr/>
      <dgm:t>
        <a:bodyPr/>
        <a:lstStyle/>
        <a:p>
          <a:endParaRPr lang="it-IT"/>
        </a:p>
      </dgm:t>
    </dgm:pt>
    <dgm:pt modelId="{A71BF78A-6F87-47C4-A902-CD017E507C4B}" type="pres">
      <dgm:prSet presAssocID="{E77D5D4D-0787-40C2-A4C0-0DF915BC2F42}" presName="parTrans" presStyleCnt="0"/>
      <dgm:spPr/>
    </dgm:pt>
    <dgm:pt modelId="{6AF1D517-9A27-46B9-A480-046171988470}" type="pres">
      <dgm:prSet presAssocID="{2693FF4C-1F8E-4B26-89D9-73EBB40FCF6E}" presName="node" presStyleLbl="alignAccFollowNode1" presStyleIdx="6" presStyleCnt="8" custScaleX="12237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158E78E-6030-4543-BD62-583B0ED23A34}" type="pres">
      <dgm:prSet presAssocID="{81CBF5F3-05BF-4565-A9A1-BAE1BDABFB55}" presName="sibTrans" presStyleCnt="0"/>
      <dgm:spPr/>
    </dgm:pt>
    <dgm:pt modelId="{3EF93005-C20C-4308-8E3A-0E7BCE2469E9}" type="pres">
      <dgm:prSet presAssocID="{C9E6426E-90E9-4AF5-A2DE-0B91F439A549}" presName="node" presStyleLbl="alignAccFollowNode1" presStyleIdx="7" presStyleCnt="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EEB68446-AF0D-405B-A0CC-3D9DD54274AA}" type="presOf" srcId="{30C9BC83-A9DE-4E15-B37F-30A774D21780}" destId="{A4C92CBE-2AAE-425C-A997-0A8CF58844A2}" srcOrd="0" destOrd="0" presId="urn:microsoft.com/office/officeart/2005/8/layout/lProcess3"/>
    <dgm:cxn modelId="{42B3C733-0480-4476-89DF-E8727EAD162D}" type="presOf" srcId="{4D7B6BE7-D3BF-4A5A-80D8-D7A6B12B1F52}" destId="{AEC17104-524E-4F70-9278-97A0F12E2C5F}" srcOrd="0" destOrd="0" presId="urn:microsoft.com/office/officeart/2005/8/layout/lProcess3"/>
    <dgm:cxn modelId="{E9E2F7E5-3E54-40CC-9B14-DD9C2A380323}" type="presOf" srcId="{F4FC06AA-3A44-4CB6-86E6-B49028C9AF3A}" destId="{E9F097C2-904E-4F7A-BAEA-4D58DB07389F}" srcOrd="0" destOrd="0" presId="urn:microsoft.com/office/officeart/2005/8/layout/lProcess3"/>
    <dgm:cxn modelId="{34881D89-72AC-4B0D-B330-A2A917FFE5D9}" type="presOf" srcId="{D2BE15B7-1E38-4F26-A94F-D75CB93E7420}" destId="{D70BD9D0-D85B-4291-B5B3-637332E067A3}" srcOrd="0" destOrd="0" presId="urn:microsoft.com/office/officeart/2005/8/layout/lProcess3"/>
    <dgm:cxn modelId="{3AE0246A-9155-4D6F-AD76-688CFB155F5F}" srcId="{BC6A3212-DE0F-4D4A-AF09-070303439D64}" destId="{E86A351E-EAEE-4D03-92DF-41D48FA5C0BA}" srcOrd="0" destOrd="0" parTransId="{D5FBAF90-8F52-437C-8E8F-170E3EA39B31}" sibTransId="{7BA6EF3B-7574-45D7-8786-F576C5FAB942}"/>
    <dgm:cxn modelId="{4008FF8F-2888-4581-9B33-A8F87D988A8D}" srcId="{F4FC06AA-3A44-4CB6-86E6-B49028C9AF3A}" destId="{4D7B6BE7-D3BF-4A5A-80D8-D7A6B12B1F52}" srcOrd="0" destOrd="0" parTransId="{59D67DC0-9CB0-40BB-BA28-4A307F51FB0F}" sibTransId="{D4D7167A-3B10-4B27-BB85-5EBBDE2E9C90}"/>
    <dgm:cxn modelId="{726087A7-FADF-4F43-8C57-9492D100B069}" type="presOf" srcId="{BC6A3212-DE0F-4D4A-AF09-070303439D64}" destId="{F7CC53B6-3D95-44FB-BE24-F74A3E208A5B}" srcOrd="0" destOrd="0" presId="urn:microsoft.com/office/officeart/2005/8/layout/lProcess3"/>
    <dgm:cxn modelId="{CA1F9D70-A16E-4072-9967-6F53D229198F}" srcId="{F4FC06AA-3A44-4CB6-86E6-B49028C9AF3A}" destId="{04FFC211-B515-40DF-91BB-B32736B7D66E}" srcOrd="3" destOrd="0" parTransId="{C5E127D0-2964-4E7A-93D5-1B4F81F21BE2}" sibTransId="{5B70C3C6-B374-415D-A62F-9ED33A1E3695}"/>
    <dgm:cxn modelId="{2DE41F48-A51D-4A62-8D70-5668C9D49A3B}" type="presOf" srcId="{2693FF4C-1F8E-4B26-89D9-73EBB40FCF6E}" destId="{6AF1D517-9A27-46B9-A480-046171988470}" srcOrd="0" destOrd="0" presId="urn:microsoft.com/office/officeart/2005/8/layout/lProcess3"/>
    <dgm:cxn modelId="{AEDF9ED1-4F03-4F27-B2EE-9CAF5ADC8B3B}" srcId="{04FFC211-B515-40DF-91BB-B32736B7D66E}" destId="{C9E6426E-90E9-4AF5-A2DE-0B91F439A549}" srcOrd="1" destOrd="0" parTransId="{8C4F03F0-E5AB-4F3C-AB59-048C75CDEBA8}" sibTransId="{732AC082-C9DF-4534-8C35-6BB79678C0F0}"/>
    <dgm:cxn modelId="{8118ABB1-FB14-4DB8-9AA8-CDCA77C943BB}" srcId="{F4FC06AA-3A44-4CB6-86E6-B49028C9AF3A}" destId="{BC6A3212-DE0F-4D4A-AF09-070303439D64}" srcOrd="1" destOrd="0" parTransId="{653812B0-FEE3-424E-A183-15C3A7F6053A}" sibTransId="{2C929F1D-CB5B-4F4C-A6EB-D58345E4472E}"/>
    <dgm:cxn modelId="{1A5EA953-9DCA-4B13-9AC6-4754ACEBF5E5}" type="presOf" srcId="{05B11CE6-F0E3-4DEF-9706-F4565D9AA6EB}" destId="{43DAEBAC-4D06-4705-809D-3BA441DBBCB4}" srcOrd="0" destOrd="0" presId="urn:microsoft.com/office/officeart/2005/8/layout/lProcess3"/>
    <dgm:cxn modelId="{947AD8C4-5549-47D7-A506-B9C7B9EE7164}" srcId="{F4FC06AA-3A44-4CB6-86E6-B49028C9AF3A}" destId="{EC9234CC-5CA4-4F69-BDF0-52B0349F2717}" srcOrd="2" destOrd="0" parTransId="{1C152412-F327-4C42-96BE-969DF1FF5DEE}" sibTransId="{283E9C38-ADBE-45BB-8544-014662BF034A}"/>
    <dgm:cxn modelId="{3017F3E0-D477-4197-BC1B-7409C7E90BD7}" type="presOf" srcId="{E86A351E-EAEE-4D03-92DF-41D48FA5C0BA}" destId="{C26AE56B-49E0-49E1-8E31-2410B138E948}" srcOrd="0" destOrd="0" presId="urn:microsoft.com/office/officeart/2005/8/layout/lProcess3"/>
    <dgm:cxn modelId="{662613EE-AE41-41DD-BAD6-656E3FF75F62}" type="presOf" srcId="{F77B015F-8313-4EE4-8965-147DA5D286C9}" destId="{912A2AF6-469E-49B4-A211-8F633146FD76}" srcOrd="0" destOrd="0" presId="urn:microsoft.com/office/officeart/2005/8/layout/lProcess3"/>
    <dgm:cxn modelId="{244AFBCD-3B10-4E70-A27B-F62FF1E4C6FE}" type="presOf" srcId="{9805194F-F1CF-40AD-B1BF-99CA15D45FBB}" destId="{0D9633DD-A1BF-47DC-844E-4C78897DE2EC}" srcOrd="0" destOrd="0" presId="urn:microsoft.com/office/officeart/2005/8/layout/lProcess3"/>
    <dgm:cxn modelId="{93649872-00AE-4B4D-A942-C6D5244A0847}" type="presOf" srcId="{EC9234CC-5CA4-4F69-BDF0-52B0349F2717}" destId="{AA5A61B8-E4B9-454A-8980-AE27DEC95F9C}" srcOrd="0" destOrd="0" presId="urn:microsoft.com/office/officeart/2005/8/layout/lProcess3"/>
    <dgm:cxn modelId="{9365A31A-8875-49D5-B8B2-531878083A5C}" srcId="{EC9234CC-5CA4-4F69-BDF0-52B0349F2717}" destId="{30C9BC83-A9DE-4E15-B37F-30A774D21780}" srcOrd="0" destOrd="0" parTransId="{CFFAE60A-7A4E-4D5B-9DF3-B265159A05A2}" sibTransId="{D9207AD4-DA38-4F5D-B4F8-394D1CE94257}"/>
    <dgm:cxn modelId="{F422A0BA-3CCF-4CBE-82B8-9ACCF1A874FF}" srcId="{4D7B6BE7-D3BF-4A5A-80D8-D7A6B12B1F52}" destId="{9805194F-F1CF-40AD-B1BF-99CA15D45FBB}" srcOrd="0" destOrd="0" parTransId="{23673746-D2BA-44DB-82E4-00AB038F3E17}" sibTransId="{A3431766-CA7C-4FCA-84DB-E0B5FD9CC372}"/>
    <dgm:cxn modelId="{1D2825A2-464E-446A-BD5E-8F8442697CDE}" srcId="{4D7B6BE7-D3BF-4A5A-80D8-D7A6B12B1F52}" destId="{D2BE15B7-1E38-4F26-A94F-D75CB93E7420}" srcOrd="1" destOrd="0" parTransId="{A7A27D69-5A05-4D9F-987C-E0300F3986C7}" sibTransId="{8D129636-8543-4022-B8AF-7D7395CC1CEC}"/>
    <dgm:cxn modelId="{0E532B45-A768-4F50-BCE6-6851AA541215}" type="presOf" srcId="{04FFC211-B515-40DF-91BB-B32736B7D66E}" destId="{0A66C991-FF7B-4DDD-B613-788BC993A519}" srcOrd="0" destOrd="0" presId="urn:microsoft.com/office/officeart/2005/8/layout/lProcess3"/>
    <dgm:cxn modelId="{2833312E-D37E-4670-B1A2-8AEA7566FD71}" srcId="{04FFC211-B515-40DF-91BB-B32736B7D66E}" destId="{2693FF4C-1F8E-4B26-89D9-73EBB40FCF6E}" srcOrd="0" destOrd="0" parTransId="{E77D5D4D-0787-40C2-A4C0-0DF915BC2F42}" sibTransId="{81CBF5F3-05BF-4565-A9A1-BAE1BDABFB55}"/>
    <dgm:cxn modelId="{42A1F247-E508-4A62-8A6F-9688D763DAFA}" srcId="{BC6A3212-DE0F-4D4A-AF09-070303439D64}" destId="{F77B015F-8313-4EE4-8965-147DA5D286C9}" srcOrd="1" destOrd="0" parTransId="{FEBF8E04-F407-4C43-A751-2372305BA2F6}" sibTransId="{A8AD8167-10B3-4830-B4E7-BC8C95A5C178}"/>
    <dgm:cxn modelId="{288A5707-F54D-426A-933D-E9B4583D3F33}" srcId="{EC9234CC-5CA4-4F69-BDF0-52B0349F2717}" destId="{05B11CE6-F0E3-4DEF-9706-F4565D9AA6EB}" srcOrd="1" destOrd="0" parTransId="{C8842694-900B-4261-9576-1BB6E1CA04D7}" sibTransId="{93C73814-2450-451F-A98F-921B12179C0F}"/>
    <dgm:cxn modelId="{A2FE523D-49C5-46AE-AFB4-CCBE48B37640}" type="presOf" srcId="{C9E6426E-90E9-4AF5-A2DE-0B91F439A549}" destId="{3EF93005-C20C-4308-8E3A-0E7BCE2469E9}" srcOrd="0" destOrd="0" presId="urn:microsoft.com/office/officeart/2005/8/layout/lProcess3"/>
    <dgm:cxn modelId="{F025D94E-88DA-4BF4-ADE0-9DB33499C038}" type="presParOf" srcId="{E9F097C2-904E-4F7A-BAEA-4D58DB07389F}" destId="{C234B279-45D6-4CEF-9B8F-3E3DDC47C8E0}" srcOrd="0" destOrd="0" presId="urn:microsoft.com/office/officeart/2005/8/layout/lProcess3"/>
    <dgm:cxn modelId="{BCDEC76F-31C2-417E-9FA2-011A7952245B}" type="presParOf" srcId="{C234B279-45D6-4CEF-9B8F-3E3DDC47C8E0}" destId="{AEC17104-524E-4F70-9278-97A0F12E2C5F}" srcOrd="0" destOrd="0" presId="urn:microsoft.com/office/officeart/2005/8/layout/lProcess3"/>
    <dgm:cxn modelId="{9FA77C5E-1C94-40EB-BFC3-65198F0223C9}" type="presParOf" srcId="{C234B279-45D6-4CEF-9B8F-3E3DDC47C8E0}" destId="{F1E80BD5-C9B7-405B-B573-8698E6473A97}" srcOrd="1" destOrd="0" presId="urn:microsoft.com/office/officeart/2005/8/layout/lProcess3"/>
    <dgm:cxn modelId="{C1A5C47B-23B7-43BE-ACD7-0F397B3A0420}" type="presParOf" srcId="{C234B279-45D6-4CEF-9B8F-3E3DDC47C8E0}" destId="{0D9633DD-A1BF-47DC-844E-4C78897DE2EC}" srcOrd="2" destOrd="0" presId="urn:microsoft.com/office/officeart/2005/8/layout/lProcess3"/>
    <dgm:cxn modelId="{A3C9A922-0E3B-4DC6-9A30-15604886437C}" type="presParOf" srcId="{C234B279-45D6-4CEF-9B8F-3E3DDC47C8E0}" destId="{6BB33133-5469-4C5B-BA3C-6857E00A35C6}" srcOrd="3" destOrd="0" presId="urn:microsoft.com/office/officeart/2005/8/layout/lProcess3"/>
    <dgm:cxn modelId="{B14DD334-32F8-47D3-AECE-B4F44B950AB4}" type="presParOf" srcId="{C234B279-45D6-4CEF-9B8F-3E3DDC47C8E0}" destId="{D70BD9D0-D85B-4291-B5B3-637332E067A3}" srcOrd="4" destOrd="0" presId="urn:microsoft.com/office/officeart/2005/8/layout/lProcess3"/>
    <dgm:cxn modelId="{9828E0F2-1D1E-4F19-A3B0-F0F785F22517}" type="presParOf" srcId="{E9F097C2-904E-4F7A-BAEA-4D58DB07389F}" destId="{5C079A21-5D9C-4DAA-996B-2E31BF136236}" srcOrd="1" destOrd="0" presId="urn:microsoft.com/office/officeart/2005/8/layout/lProcess3"/>
    <dgm:cxn modelId="{B3B525C5-C2BC-4C47-B364-D3698324790A}" type="presParOf" srcId="{E9F097C2-904E-4F7A-BAEA-4D58DB07389F}" destId="{70E87B40-4627-4C70-BBF2-0D0977FB705A}" srcOrd="2" destOrd="0" presId="urn:microsoft.com/office/officeart/2005/8/layout/lProcess3"/>
    <dgm:cxn modelId="{4062CB54-E95D-4046-B12F-F7B80C146305}" type="presParOf" srcId="{70E87B40-4627-4C70-BBF2-0D0977FB705A}" destId="{F7CC53B6-3D95-44FB-BE24-F74A3E208A5B}" srcOrd="0" destOrd="0" presId="urn:microsoft.com/office/officeart/2005/8/layout/lProcess3"/>
    <dgm:cxn modelId="{364CBF17-7723-4AD1-A38C-4739C3B03DD3}" type="presParOf" srcId="{70E87B40-4627-4C70-BBF2-0D0977FB705A}" destId="{37DCA3F5-A4C2-4B65-ACF7-BB0F955B053E}" srcOrd="1" destOrd="0" presId="urn:microsoft.com/office/officeart/2005/8/layout/lProcess3"/>
    <dgm:cxn modelId="{4C99E6FF-935A-4EAD-8BC8-9FAC37F3A5C4}" type="presParOf" srcId="{70E87B40-4627-4C70-BBF2-0D0977FB705A}" destId="{C26AE56B-49E0-49E1-8E31-2410B138E948}" srcOrd="2" destOrd="0" presId="urn:microsoft.com/office/officeart/2005/8/layout/lProcess3"/>
    <dgm:cxn modelId="{A8FCBCE1-9104-47B2-94B5-B36CFF2CC215}" type="presParOf" srcId="{70E87B40-4627-4C70-BBF2-0D0977FB705A}" destId="{C17CCA9C-FB52-4955-8C3C-E1B22E1EF450}" srcOrd="3" destOrd="0" presId="urn:microsoft.com/office/officeart/2005/8/layout/lProcess3"/>
    <dgm:cxn modelId="{18E9E8CD-43ED-4927-9EC2-D95648992718}" type="presParOf" srcId="{70E87B40-4627-4C70-BBF2-0D0977FB705A}" destId="{912A2AF6-469E-49B4-A211-8F633146FD76}" srcOrd="4" destOrd="0" presId="urn:microsoft.com/office/officeart/2005/8/layout/lProcess3"/>
    <dgm:cxn modelId="{0BCC5AD4-C908-4DB2-BE82-5FECF8FF9F93}" type="presParOf" srcId="{E9F097C2-904E-4F7A-BAEA-4D58DB07389F}" destId="{31BA7BF0-1895-4585-B9DD-9B7A569F62F3}" srcOrd="3" destOrd="0" presId="urn:microsoft.com/office/officeart/2005/8/layout/lProcess3"/>
    <dgm:cxn modelId="{275BD8B3-5185-45DC-9A8C-441E1C3E4CE5}" type="presParOf" srcId="{E9F097C2-904E-4F7A-BAEA-4D58DB07389F}" destId="{77B26871-EAA4-4A56-8DF5-A4D53FB07D63}" srcOrd="4" destOrd="0" presId="urn:microsoft.com/office/officeart/2005/8/layout/lProcess3"/>
    <dgm:cxn modelId="{07FE4E4D-9C70-44B2-B841-EFF0ABF3CC8C}" type="presParOf" srcId="{77B26871-EAA4-4A56-8DF5-A4D53FB07D63}" destId="{AA5A61B8-E4B9-454A-8980-AE27DEC95F9C}" srcOrd="0" destOrd="0" presId="urn:microsoft.com/office/officeart/2005/8/layout/lProcess3"/>
    <dgm:cxn modelId="{5A77B5AE-F38B-4BAB-ACBD-98273A22F32B}" type="presParOf" srcId="{77B26871-EAA4-4A56-8DF5-A4D53FB07D63}" destId="{7045558C-5579-4F00-B55D-E4EA2B68F5A2}" srcOrd="1" destOrd="0" presId="urn:microsoft.com/office/officeart/2005/8/layout/lProcess3"/>
    <dgm:cxn modelId="{C0C7F770-AB0F-4422-B8A5-D69B0BD1E549}" type="presParOf" srcId="{77B26871-EAA4-4A56-8DF5-A4D53FB07D63}" destId="{A4C92CBE-2AAE-425C-A997-0A8CF58844A2}" srcOrd="2" destOrd="0" presId="urn:microsoft.com/office/officeart/2005/8/layout/lProcess3"/>
    <dgm:cxn modelId="{FC04E912-6F02-479F-B3C0-C77CD775797E}" type="presParOf" srcId="{77B26871-EAA4-4A56-8DF5-A4D53FB07D63}" destId="{4B715776-0B0E-4617-92FC-3EE3BE783A05}" srcOrd="3" destOrd="0" presId="urn:microsoft.com/office/officeart/2005/8/layout/lProcess3"/>
    <dgm:cxn modelId="{80FA51C2-8548-4EBD-9AFC-2E2EABEDD3E9}" type="presParOf" srcId="{77B26871-EAA4-4A56-8DF5-A4D53FB07D63}" destId="{43DAEBAC-4D06-4705-809D-3BA441DBBCB4}" srcOrd="4" destOrd="0" presId="urn:microsoft.com/office/officeart/2005/8/layout/lProcess3"/>
    <dgm:cxn modelId="{D37CFD74-E50C-4679-96CA-02FDD48C91DC}" type="presParOf" srcId="{E9F097C2-904E-4F7A-BAEA-4D58DB07389F}" destId="{B7CCF19F-30EF-44B0-9D28-B9BE85903FFD}" srcOrd="5" destOrd="0" presId="urn:microsoft.com/office/officeart/2005/8/layout/lProcess3"/>
    <dgm:cxn modelId="{16883440-1E2A-466A-8570-7D9D2DA9CCCA}" type="presParOf" srcId="{E9F097C2-904E-4F7A-BAEA-4D58DB07389F}" destId="{C77886F8-DB18-49DF-B269-FF63A1B07E52}" srcOrd="6" destOrd="0" presId="urn:microsoft.com/office/officeart/2005/8/layout/lProcess3"/>
    <dgm:cxn modelId="{DC84122C-740F-4FDE-9211-F11CDAA742E4}" type="presParOf" srcId="{C77886F8-DB18-49DF-B269-FF63A1B07E52}" destId="{0A66C991-FF7B-4DDD-B613-788BC993A519}" srcOrd="0" destOrd="0" presId="urn:microsoft.com/office/officeart/2005/8/layout/lProcess3"/>
    <dgm:cxn modelId="{767BBCFB-3AFD-4837-8164-37085C486125}" type="presParOf" srcId="{C77886F8-DB18-49DF-B269-FF63A1B07E52}" destId="{A71BF78A-6F87-47C4-A902-CD017E507C4B}" srcOrd="1" destOrd="0" presId="urn:microsoft.com/office/officeart/2005/8/layout/lProcess3"/>
    <dgm:cxn modelId="{B997FE2F-85D8-458F-BC0B-0745EFB7405A}" type="presParOf" srcId="{C77886F8-DB18-49DF-B269-FF63A1B07E52}" destId="{6AF1D517-9A27-46B9-A480-046171988470}" srcOrd="2" destOrd="0" presId="urn:microsoft.com/office/officeart/2005/8/layout/lProcess3"/>
    <dgm:cxn modelId="{4430D503-8CD6-498A-B93A-69642F0B4DA5}" type="presParOf" srcId="{C77886F8-DB18-49DF-B269-FF63A1B07E52}" destId="{8158E78E-6030-4543-BD62-583B0ED23A34}" srcOrd="3" destOrd="0" presId="urn:microsoft.com/office/officeart/2005/8/layout/lProcess3"/>
    <dgm:cxn modelId="{C3DB73BF-3EC1-45DF-BEBA-252103EF7FD2}" type="presParOf" srcId="{C77886F8-DB18-49DF-B269-FF63A1B07E52}" destId="{3EF93005-C20C-4308-8E3A-0E7BCE2469E9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6821BD-79E6-4019-9E00-1D334A4E622E}">
      <dsp:nvSpPr>
        <dsp:cNvPr id="0" name=""/>
        <dsp:cNvSpPr/>
      </dsp:nvSpPr>
      <dsp:spPr>
        <a:xfrm>
          <a:off x="0" y="0"/>
          <a:ext cx="8424936" cy="2056869"/>
        </a:xfrm>
        <a:prstGeom prst="roundRect">
          <a:avLst>
            <a:gd name="adj" fmla="val 10000"/>
          </a:avLst>
        </a:prstGeom>
        <a:solidFill>
          <a:schemeClr val="accent5"/>
        </a:solidFill>
        <a:ln w="25400" cap="flat" cmpd="sng" algn="ctr">
          <a:solidFill>
            <a:schemeClr val="accent5">
              <a:shade val="50000"/>
            </a:scheme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Big Data to analyze</a:t>
          </a:r>
          <a:endParaRPr lang="it-IT" sz="42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300" kern="1200" dirty="0" smtClean="0"/>
            <a:t>Useful for automatic classification (for example galaxy classification)</a:t>
          </a:r>
          <a:endParaRPr lang="it-IT" sz="3300" kern="1200" dirty="0"/>
        </a:p>
      </dsp:txBody>
      <dsp:txXfrm>
        <a:off x="1890674" y="0"/>
        <a:ext cx="6534261" cy="2056869"/>
      </dsp:txXfrm>
    </dsp:sp>
    <dsp:sp modelId="{CE41A31E-8A48-4F55-A418-25452E9F5226}">
      <dsp:nvSpPr>
        <dsp:cNvPr id="0" name=""/>
        <dsp:cNvSpPr/>
      </dsp:nvSpPr>
      <dsp:spPr>
        <a:xfrm>
          <a:off x="170032" y="246429"/>
          <a:ext cx="1684987" cy="164549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F2548C-DF82-4C4B-B757-94209F4B284A}">
      <dsp:nvSpPr>
        <dsp:cNvPr id="0" name=""/>
        <dsp:cNvSpPr/>
      </dsp:nvSpPr>
      <dsp:spPr>
        <a:xfrm>
          <a:off x="0" y="2232237"/>
          <a:ext cx="8424936" cy="2056869"/>
        </a:xfrm>
        <a:prstGeom prst="roundRect">
          <a:avLst>
            <a:gd name="adj" fmla="val 10000"/>
          </a:avLst>
        </a:prstGeom>
        <a:solidFill>
          <a:schemeClr val="accent5"/>
        </a:solidFill>
        <a:ln w="25400" cap="flat" cmpd="sng" algn="ctr">
          <a:solidFill>
            <a:schemeClr val="accent5">
              <a:shade val="50000"/>
            </a:scheme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Image processing</a:t>
          </a:r>
          <a:endParaRPr lang="it-IT" sz="42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300" kern="1200" dirty="0" smtClean="0"/>
            <a:t>Useful for pattern recognition (transient events detection)</a:t>
          </a:r>
          <a:endParaRPr lang="it-IT" sz="3300" kern="1200" dirty="0"/>
        </a:p>
      </dsp:txBody>
      <dsp:txXfrm>
        <a:off x="1890674" y="2232237"/>
        <a:ext cx="6534261" cy="2056869"/>
      </dsp:txXfrm>
    </dsp:sp>
    <dsp:sp modelId="{1B6035BE-7094-4A1E-8B5F-C5FF650A68DD}">
      <dsp:nvSpPr>
        <dsp:cNvPr id="0" name=""/>
        <dsp:cNvSpPr/>
      </dsp:nvSpPr>
      <dsp:spPr>
        <a:xfrm>
          <a:off x="170032" y="2505102"/>
          <a:ext cx="1684987" cy="164549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34B2361-3705-437B-8FF5-65539F7DF3C8}">
      <dsp:nvSpPr>
        <dsp:cNvPr id="0" name=""/>
        <dsp:cNvSpPr/>
      </dsp:nvSpPr>
      <dsp:spPr>
        <a:xfrm>
          <a:off x="0" y="28592"/>
          <a:ext cx="8229600" cy="215469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Statistical studies</a:t>
          </a:r>
          <a:endParaRPr lang="it-IT" sz="4400" kern="1200" dirty="0"/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400" kern="1200" dirty="0" smtClean="0"/>
            <a:t>Classify groups of patients</a:t>
          </a:r>
          <a:endParaRPr lang="it-IT" sz="3400" kern="1200" dirty="0"/>
        </a:p>
      </dsp:txBody>
      <dsp:txXfrm>
        <a:off x="1861389" y="28592"/>
        <a:ext cx="6368210" cy="2154694"/>
      </dsp:txXfrm>
    </dsp:sp>
    <dsp:sp modelId="{FE2CD1AF-364A-4847-85DE-48FD2A913AC0}">
      <dsp:nvSpPr>
        <dsp:cNvPr id="0" name=""/>
        <dsp:cNvSpPr/>
      </dsp:nvSpPr>
      <dsp:spPr>
        <a:xfrm>
          <a:off x="215469" y="215469"/>
          <a:ext cx="1645920" cy="172375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866547-CDB0-460C-AD2F-E5B4DC6A6049}">
      <dsp:nvSpPr>
        <dsp:cNvPr id="0" name=""/>
        <dsp:cNvSpPr/>
      </dsp:nvSpPr>
      <dsp:spPr>
        <a:xfrm>
          <a:off x="0" y="2370163"/>
          <a:ext cx="8229600" cy="215469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Imaging techniques</a:t>
          </a:r>
          <a:endParaRPr lang="it-IT" sz="4400" kern="1200" dirty="0"/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400" kern="1200" dirty="0" smtClean="0"/>
            <a:t>Pattern recognition and image processing (NMR) </a:t>
          </a:r>
          <a:endParaRPr lang="it-IT" sz="3400" kern="1200" dirty="0"/>
        </a:p>
      </dsp:txBody>
      <dsp:txXfrm>
        <a:off x="1861389" y="2370163"/>
        <a:ext cx="6368210" cy="2154694"/>
      </dsp:txXfrm>
    </dsp:sp>
    <dsp:sp modelId="{EBE497CE-2C51-44E0-B234-62419CB1D3D2}">
      <dsp:nvSpPr>
        <dsp:cNvPr id="0" name=""/>
        <dsp:cNvSpPr/>
      </dsp:nvSpPr>
      <dsp:spPr>
        <a:xfrm>
          <a:off x="215469" y="2585633"/>
          <a:ext cx="1645920" cy="172375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C3C97F7-27A8-4FDB-B735-2C2DFBB9609F}">
      <dsp:nvSpPr>
        <dsp:cNvPr id="0" name=""/>
        <dsp:cNvSpPr/>
      </dsp:nvSpPr>
      <dsp:spPr>
        <a:xfrm>
          <a:off x="0" y="0"/>
          <a:ext cx="7152456" cy="14900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General introduction on ML concepts</a:t>
          </a:r>
          <a:endParaRPr lang="it-IT" sz="28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Supervised and unsupervised learning</a:t>
          </a:r>
          <a:endParaRPr lang="it-IT" sz="2200" kern="1200" dirty="0"/>
        </a:p>
      </dsp:txBody>
      <dsp:txXfrm>
        <a:off x="1579500" y="0"/>
        <a:ext cx="5572955" cy="1490094"/>
      </dsp:txXfrm>
    </dsp:sp>
    <dsp:sp modelId="{84DFA0A4-D2F5-41C4-941B-5137DFEFB591}">
      <dsp:nvSpPr>
        <dsp:cNvPr id="0" name=""/>
        <dsp:cNvSpPr/>
      </dsp:nvSpPr>
      <dsp:spPr>
        <a:xfrm>
          <a:off x="149009" y="149009"/>
          <a:ext cx="1430491" cy="119207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86634A-96B2-49B7-9BBB-831358F06976}">
      <dsp:nvSpPr>
        <dsp:cNvPr id="0" name=""/>
        <dsp:cNvSpPr/>
      </dsp:nvSpPr>
      <dsp:spPr>
        <a:xfrm>
          <a:off x="0" y="1639104"/>
          <a:ext cx="7152456" cy="14900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ML in astronomy</a:t>
          </a:r>
          <a:endParaRPr lang="it-IT" sz="28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Useful Techniques for classification  </a:t>
          </a:r>
          <a:endParaRPr lang="it-IT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Applications (also to GW DA)</a:t>
          </a:r>
          <a:endParaRPr lang="it-IT" sz="2200" kern="1200" dirty="0"/>
        </a:p>
      </dsp:txBody>
      <dsp:txXfrm>
        <a:off x="1579500" y="1639104"/>
        <a:ext cx="5572955" cy="1490094"/>
      </dsp:txXfrm>
    </dsp:sp>
    <dsp:sp modelId="{FC0387FF-DC46-4F15-AF7E-C301C3569A0D}">
      <dsp:nvSpPr>
        <dsp:cNvPr id="0" name=""/>
        <dsp:cNvSpPr/>
      </dsp:nvSpPr>
      <dsp:spPr>
        <a:xfrm>
          <a:off x="149009" y="1788114"/>
          <a:ext cx="1430491" cy="119207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7BA3E1-8F20-441B-85AD-2B01A6FE293F}">
      <dsp:nvSpPr>
        <dsp:cNvPr id="0" name=""/>
        <dsp:cNvSpPr/>
      </dsp:nvSpPr>
      <dsp:spPr>
        <a:xfrm>
          <a:off x="0" y="3278208"/>
          <a:ext cx="7152456" cy="14900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ML in medical science</a:t>
          </a:r>
          <a:endParaRPr lang="it-IT" sz="28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Image processing and pattern recognition</a:t>
          </a:r>
          <a:endParaRPr lang="it-IT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Application</a:t>
          </a:r>
          <a:endParaRPr lang="it-IT" sz="2200" kern="1200" dirty="0"/>
        </a:p>
      </dsp:txBody>
      <dsp:txXfrm>
        <a:off x="1579500" y="3278208"/>
        <a:ext cx="5572955" cy="1490094"/>
      </dsp:txXfrm>
    </dsp:sp>
    <dsp:sp modelId="{9439B15B-9E05-42F8-80C2-0D40F14EA3B9}">
      <dsp:nvSpPr>
        <dsp:cNvPr id="0" name=""/>
        <dsp:cNvSpPr/>
      </dsp:nvSpPr>
      <dsp:spPr>
        <a:xfrm>
          <a:off x="149009" y="3427218"/>
          <a:ext cx="1430491" cy="119207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C17104-524E-4F70-9278-97A0F12E2C5F}">
      <dsp:nvSpPr>
        <dsp:cNvPr id="0" name=""/>
        <dsp:cNvSpPr/>
      </dsp:nvSpPr>
      <dsp:spPr>
        <a:xfrm>
          <a:off x="263768" y="3364"/>
          <a:ext cx="2580679" cy="103227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22225" rIns="0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9:00-11:00</a:t>
          </a:r>
          <a:endParaRPr lang="it-IT" sz="3500" kern="1200" dirty="0"/>
        </a:p>
      </dsp:txBody>
      <dsp:txXfrm>
        <a:off x="263768" y="3364"/>
        <a:ext cx="2580679" cy="1032271"/>
      </dsp:txXfrm>
    </dsp:sp>
    <dsp:sp modelId="{0D9633DD-A1BF-47DC-844E-4C78897DE2EC}">
      <dsp:nvSpPr>
        <dsp:cNvPr id="0" name=""/>
        <dsp:cNvSpPr/>
      </dsp:nvSpPr>
      <dsp:spPr>
        <a:xfrm>
          <a:off x="2508959" y="91107"/>
          <a:ext cx="2141964" cy="85678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Theory</a:t>
          </a:r>
          <a:endParaRPr lang="it-IT" sz="2800" kern="1200" dirty="0"/>
        </a:p>
      </dsp:txBody>
      <dsp:txXfrm>
        <a:off x="2508959" y="91107"/>
        <a:ext cx="2141964" cy="856785"/>
      </dsp:txXfrm>
    </dsp:sp>
    <dsp:sp modelId="{D70BD9D0-D85B-4291-B5B3-637332E067A3}">
      <dsp:nvSpPr>
        <dsp:cNvPr id="0" name=""/>
        <dsp:cNvSpPr/>
      </dsp:nvSpPr>
      <dsp:spPr>
        <a:xfrm>
          <a:off x="4351048" y="91107"/>
          <a:ext cx="3689576" cy="85678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Coffee-break</a:t>
          </a:r>
          <a:endParaRPr lang="it-IT" sz="2800" kern="1200" dirty="0"/>
        </a:p>
      </dsp:txBody>
      <dsp:txXfrm>
        <a:off x="4351048" y="91107"/>
        <a:ext cx="3689576" cy="856785"/>
      </dsp:txXfrm>
    </dsp:sp>
    <dsp:sp modelId="{F7CC53B6-3D95-44FB-BE24-F74A3E208A5B}">
      <dsp:nvSpPr>
        <dsp:cNvPr id="0" name=""/>
        <dsp:cNvSpPr/>
      </dsp:nvSpPr>
      <dsp:spPr>
        <a:xfrm>
          <a:off x="263768" y="1180154"/>
          <a:ext cx="2580679" cy="103227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22225" rIns="0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11:30-13:00</a:t>
          </a:r>
          <a:endParaRPr lang="it-IT" sz="3500" kern="1200" dirty="0"/>
        </a:p>
      </dsp:txBody>
      <dsp:txXfrm>
        <a:off x="263768" y="1180154"/>
        <a:ext cx="2580679" cy="1032271"/>
      </dsp:txXfrm>
    </dsp:sp>
    <dsp:sp modelId="{C26AE56B-49E0-49E1-8E31-2410B138E948}">
      <dsp:nvSpPr>
        <dsp:cNvPr id="0" name=""/>
        <dsp:cNvSpPr/>
      </dsp:nvSpPr>
      <dsp:spPr>
        <a:xfrm>
          <a:off x="2508959" y="1267897"/>
          <a:ext cx="2141964" cy="85678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Theory</a:t>
          </a:r>
          <a:endParaRPr lang="it-IT" sz="2800" kern="1200" dirty="0"/>
        </a:p>
      </dsp:txBody>
      <dsp:txXfrm>
        <a:off x="2508959" y="1267897"/>
        <a:ext cx="2141964" cy="856785"/>
      </dsp:txXfrm>
    </dsp:sp>
    <dsp:sp modelId="{912A2AF6-469E-49B4-A211-8F633146FD76}">
      <dsp:nvSpPr>
        <dsp:cNvPr id="0" name=""/>
        <dsp:cNvSpPr/>
      </dsp:nvSpPr>
      <dsp:spPr>
        <a:xfrm>
          <a:off x="4351048" y="1267897"/>
          <a:ext cx="2141964" cy="85678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Lunch</a:t>
          </a:r>
          <a:endParaRPr lang="it-IT" sz="2800" kern="1200" dirty="0"/>
        </a:p>
      </dsp:txBody>
      <dsp:txXfrm>
        <a:off x="4351048" y="1267897"/>
        <a:ext cx="2141964" cy="856785"/>
      </dsp:txXfrm>
    </dsp:sp>
    <dsp:sp modelId="{AA5A61B8-E4B9-454A-8980-AE27DEC95F9C}">
      <dsp:nvSpPr>
        <dsp:cNvPr id="0" name=""/>
        <dsp:cNvSpPr/>
      </dsp:nvSpPr>
      <dsp:spPr>
        <a:xfrm>
          <a:off x="263768" y="2356944"/>
          <a:ext cx="2580679" cy="103227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22225" rIns="0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14:30-16:30</a:t>
          </a:r>
          <a:endParaRPr lang="it-IT" sz="3500" kern="1200" dirty="0"/>
        </a:p>
      </dsp:txBody>
      <dsp:txXfrm>
        <a:off x="263768" y="2356944"/>
        <a:ext cx="2580679" cy="1032271"/>
      </dsp:txXfrm>
    </dsp:sp>
    <dsp:sp modelId="{A4C92CBE-2AAE-425C-A997-0A8CF58844A2}">
      <dsp:nvSpPr>
        <dsp:cNvPr id="0" name=""/>
        <dsp:cNvSpPr/>
      </dsp:nvSpPr>
      <dsp:spPr>
        <a:xfrm>
          <a:off x="2545250" y="2444687"/>
          <a:ext cx="3700778" cy="85678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Theory/exercises</a:t>
          </a:r>
          <a:endParaRPr lang="it-IT" sz="2800" kern="1200" dirty="0"/>
        </a:p>
      </dsp:txBody>
      <dsp:txXfrm>
        <a:off x="2545250" y="2444687"/>
        <a:ext cx="3700778" cy="856785"/>
      </dsp:txXfrm>
    </dsp:sp>
    <dsp:sp modelId="{43DAEBAC-4D06-4705-809D-3BA441DBBCB4}">
      <dsp:nvSpPr>
        <dsp:cNvPr id="0" name=""/>
        <dsp:cNvSpPr/>
      </dsp:nvSpPr>
      <dsp:spPr>
        <a:xfrm>
          <a:off x="5909863" y="2444687"/>
          <a:ext cx="2970368" cy="85678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Coffee-break</a:t>
          </a:r>
          <a:endParaRPr lang="it-IT" sz="2800" kern="1200" dirty="0"/>
        </a:p>
      </dsp:txBody>
      <dsp:txXfrm>
        <a:off x="5909863" y="2444687"/>
        <a:ext cx="2970368" cy="856785"/>
      </dsp:txXfrm>
    </dsp:sp>
    <dsp:sp modelId="{0A66C991-FF7B-4DDD-B613-788BC993A519}">
      <dsp:nvSpPr>
        <dsp:cNvPr id="0" name=""/>
        <dsp:cNvSpPr/>
      </dsp:nvSpPr>
      <dsp:spPr>
        <a:xfrm>
          <a:off x="263768" y="3533734"/>
          <a:ext cx="2580679" cy="103227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22225" rIns="0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17:00-18:00 </a:t>
          </a:r>
          <a:endParaRPr lang="it-IT" sz="3500" kern="1200" dirty="0"/>
        </a:p>
      </dsp:txBody>
      <dsp:txXfrm>
        <a:off x="263768" y="3533734"/>
        <a:ext cx="2580679" cy="1032271"/>
      </dsp:txXfrm>
    </dsp:sp>
    <dsp:sp modelId="{6AF1D517-9A27-46B9-A480-046171988470}">
      <dsp:nvSpPr>
        <dsp:cNvPr id="0" name=""/>
        <dsp:cNvSpPr/>
      </dsp:nvSpPr>
      <dsp:spPr>
        <a:xfrm>
          <a:off x="2508959" y="3621477"/>
          <a:ext cx="2621228" cy="85678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Exercises</a:t>
          </a:r>
          <a:endParaRPr lang="it-IT" sz="2800" kern="1200" dirty="0"/>
        </a:p>
      </dsp:txBody>
      <dsp:txXfrm>
        <a:off x="2508959" y="3621477"/>
        <a:ext cx="2621228" cy="856785"/>
      </dsp:txXfrm>
    </dsp:sp>
    <dsp:sp modelId="{3EF93005-C20C-4308-8E3A-0E7BCE2469E9}">
      <dsp:nvSpPr>
        <dsp:cNvPr id="0" name=""/>
        <dsp:cNvSpPr/>
      </dsp:nvSpPr>
      <dsp:spPr>
        <a:xfrm>
          <a:off x="4830313" y="3621477"/>
          <a:ext cx="2141964" cy="85678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end</a:t>
          </a:r>
          <a:endParaRPr lang="it-IT" sz="2800" kern="1200" dirty="0"/>
        </a:p>
      </dsp:txBody>
      <dsp:txXfrm>
        <a:off x="4830313" y="3621477"/>
        <a:ext cx="2141964" cy="8567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FDA40-FE13-49B8-A200-FF9A3866E8BB}" type="datetimeFigureOut">
              <a:rPr lang="it-IT" smtClean="0"/>
              <a:pPr/>
              <a:t>19/02/2014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0B705C-0BF2-4791-8454-CD2588C78B21}" type="slidenum">
              <a:rPr lang="it-IT" smtClean="0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B705C-0BF2-4791-8454-CD2588C78B21}" type="slidenum">
              <a:rPr lang="it-IT" smtClean="0"/>
              <a:pPr/>
              <a:t>1</a:t>
            </a:fld>
            <a:endParaRPr lang="it-IT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are aware that different scientific communities (GW communities, Medical Science, Engineering, Telecommunications...) use similar techniques of signal processing.</a:t>
            </a:r>
          </a:p>
          <a:p>
            <a:r>
              <a:rPr lang="en-US" dirty="0" smtClean="0"/>
              <a:t>Often we have to face the same problem : find weak signals buried in background noise</a:t>
            </a:r>
          </a:p>
          <a:p>
            <a:r>
              <a:rPr lang="en-US" dirty="0" smtClean="0"/>
              <a:t>One of the main objectives of this workshop is to put in contact scientists with different backgrounds to exchange ideas and learn new techniques.  </a:t>
            </a:r>
          </a:p>
          <a:p>
            <a:r>
              <a:rPr lang="en-US" dirty="0" smtClean="0"/>
              <a:t>We would like to share competences and give these different environments the occasion to interact.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B705C-0BF2-4791-8454-CD2588C78B21}" type="slidenum">
              <a:rPr lang="it-IT" smtClean="0"/>
              <a:pPr/>
              <a:t>5</a:t>
            </a:fld>
            <a:endParaRPr lang="it-IT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6672282" cy="14700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6000"/>
              </a:prstClr>
            </a:outerShdw>
          </a:effectLst>
        </p:spPr>
        <p:txBody>
          <a:bodyPr/>
          <a:lstStyle>
            <a:lvl1pPr algn="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49" y="3058578"/>
            <a:ext cx="6643734" cy="1752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6000"/>
              </a:prstClr>
            </a:outerShdw>
          </a:effectLst>
        </p:spPr>
        <p:txBody>
          <a:bodyPr/>
          <a:lstStyle>
            <a:lvl1pPr marL="0" indent="0" algn="r">
              <a:buNone/>
              <a:defRPr i="1">
                <a:solidFill>
                  <a:srgbClr val="00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it-IT" dirty="0"/>
          </a:p>
        </p:txBody>
      </p:sp>
      <p:cxnSp>
        <p:nvCxnSpPr>
          <p:cNvPr id="9" name="Connettore 1 8"/>
          <p:cNvCxnSpPr/>
          <p:nvPr userDrawn="1"/>
        </p:nvCxnSpPr>
        <p:spPr>
          <a:xfrm>
            <a:off x="714348" y="3126314"/>
            <a:ext cx="7858180" cy="16934"/>
          </a:xfrm>
          <a:prstGeom prst="line">
            <a:avLst/>
          </a:prstGeom>
          <a:ln w="19050" cmpd="sng">
            <a:solidFill>
              <a:srgbClr val="080808"/>
            </a:solidFill>
          </a:ln>
          <a:effectLst>
            <a:outerShdw blurRad="50800" dist="38100" dir="2700000" algn="tl" rotWithShape="0">
              <a:prstClr val="black">
                <a:alpha val="4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 descr="C:\Users\Elena\Desktop\ALEX\logoESPW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2285992"/>
            <a:ext cx="1244600" cy="127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6000"/>
              </a:prstClr>
            </a:outerShdw>
          </a:effectLst>
        </p:spPr>
      </p:pic>
      <p:sp>
        <p:nvSpPr>
          <p:cNvPr id="6" name="TextBox 5"/>
          <p:cNvSpPr txBox="1"/>
          <p:nvPr userDrawn="1"/>
        </p:nvSpPr>
        <p:spPr>
          <a:xfrm>
            <a:off x="35496" y="6516052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ITN-0001A-14</a:t>
            </a:r>
            <a:r>
              <a:rPr lang="en-US" baseline="0" dirty="0" smtClean="0"/>
              <a:t> </a:t>
            </a:r>
            <a:r>
              <a:rPr lang="en-US" b="1" i="1" dirty="0" smtClean="0"/>
              <a:t>19/02/2014 </a:t>
            </a:r>
            <a:r>
              <a:rPr lang="en-US" b="1" i="1" dirty="0" err="1" smtClean="0"/>
              <a:t>GraWIToN</a:t>
            </a:r>
            <a:r>
              <a:rPr lang="en-US" b="1" i="1" dirty="0" smtClean="0"/>
              <a:t> Kick-off</a:t>
            </a:r>
            <a:r>
              <a:rPr lang="en-US" b="1" i="1" baseline="0" dirty="0" smtClean="0"/>
              <a:t> meeting</a:t>
            </a:r>
            <a:endParaRPr lang="it-IT" b="1" i="1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15272" y="6492899"/>
            <a:ext cx="1428760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6000"/>
              </a:prstClr>
            </a:outerShdw>
          </a:effectLst>
        </p:spPr>
        <p:txBody>
          <a:bodyPr/>
          <a:lstStyle>
            <a:lvl1pPr>
              <a:defRPr lang="it-IT" sz="1400" b="1" i="1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 dirty="0" smtClean="0"/>
              <a:t>Elena Cuoco</a:t>
            </a:r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140" y="571480"/>
            <a:ext cx="6972320" cy="5672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6000"/>
              </a:prstClr>
            </a:outerShdw>
          </a:effectLst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006666"/>
              </a:buClr>
              <a:buFont typeface="Wingdings" pitchFamily="2" charset="2"/>
              <a:buChar char="ü"/>
              <a:defRPr/>
            </a:lvl1pPr>
            <a:lvl2pPr>
              <a:buClr>
                <a:srgbClr val="006666"/>
              </a:buClr>
              <a:buFont typeface="Wingdings" pitchFamily="2" charset="2"/>
              <a:buChar char="ü"/>
              <a:defRPr/>
            </a:lvl2pPr>
            <a:lvl3pPr>
              <a:buClr>
                <a:srgbClr val="006666"/>
              </a:buClr>
              <a:buFont typeface="Wingdings" pitchFamily="2" charset="2"/>
              <a:buChar char="ü"/>
              <a:defRPr/>
            </a:lvl3pPr>
            <a:lvl4pPr>
              <a:buClr>
                <a:srgbClr val="006666"/>
              </a:buClr>
              <a:buFont typeface="Wingdings" pitchFamily="2" charset="2"/>
              <a:buChar char="ü"/>
              <a:defRPr/>
            </a:lvl4pPr>
            <a:lvl5pPr>
              <a:buClr>
                <a:srgbClr val="006666"/>
              </a:buClr>
              <a:buFont typeface="Wingdings" pitchFamily="2" charset="2"/>
              <a:buChar char="ü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15272" y="6492899"/>
            <a:ext cx="1428760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6000"/>
              </a:prstClr>
            </a:outerShdw>
          </a:effectLst>
        </p:spPr>
        <p:txBody>
          <a:bodyPr/>
          <a:lstStyle>
            <a:lvl1pPr>
              <a:defRPr lang="it-IT" sz="1400" b="1" i="1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 dirty="0" smtClean="0"/>
              <a:t>Elena Cuoco</a:t>
            </a:r>
            <a:endParaRPr lang="it-IT" dirty="0"/>
          </a:p>
        </p:txBody>
      </p:sp>
      <p:cxnSp>
        <p:nvCxnSpPr>
          <p:cNvPr id="8" name="Connettore 1 7"/>
          <p:cNvCxnSpPr/>
          <p:nvPr userDrawn="1"/>
        </p:nvCxnSpPr>
        <p:spPr>
          <a:xfrm flipV="1">
            <a:off x="428596" y="1168385"/>
            <a:ext cx="8286808" cy="1"/>
          </a:xfrm>
          <a:prstGeom prst="line">
            <a:avLst/>
          </a:prstGeom>
          <a:ln w="12700" cmpd="sng">
            <a:solidFill>
              <a:srgbClr val="08080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3" descr="C:\Users\Elena\Desktop\ALEX\LogoESPW-land-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2496" y="6123008"/>
            <a:ext cx="1231900" cy="7874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77000"/>
              </a:prstClr>
            </a:outerShdw>
          </a:effectLst>
        </p:spPr>
      </p:pic>
      <p:pic>
        <p:nvPicPr>
          <p:cNvPr id="13" name="Picture 3" descr="C:\Users\Elena\Desktop\ALEX\logoESPW1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004" y="311129"/>
            <a:ext cx="1244600" cy="127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6000"/>
              </a:prstClr>
            </a:outerShdw>
          </a:effectLst>
        </p:spPr>
      </p:pic>
      <p:sp>
        <p:nvSpPr>
          <p:cNvPr id="10" name="TextBox 5"/>
          <p:cNvSpPr txBox="1"/>
          <p:nvPr userDrawn="1"/>
        </p:nvSpPr>
        <p:spPr>
          <a:xfrm>
            <a:off x="35496" y="6516052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ITN-0001A-14</a:t>
            </a:r>
            <a:r>
              <a:rPr lang="en-US" b="1" dirty="0" smtClean="0"/>
              <a:t> </a:t>
            </a:r>
            <a:r>
              <a:rPr lang="en-US" baseline="0" dirty="0" smtClean="0"/>
              <a:t>  </a:t>
            </a:r>
            <a:r>
              <a:rPr lang="en-US" b="1" i="1" dirty="0" smtClean="0"/>
              <a:t>19/02/2014 </a:t>
            </a:r>
            <a:r>
              <a:rPr lang="en-US" b="1" i="1" dirty="0" err="1" smtClean="0"/>
              <a:t>GraWIToN</a:t>
            </a:r>
            <a:r>
              <a:rPr lang="en-US" b="1" i="1" dirty="0" smtClean="0"/>
              <a:t> Kick-off</a:t>
            </a:r>
            <a:r>
              <a:rPr lang="en-US" b="1" i="1" baseline="0" dirty="0" smtClean="0"/>
              <a:t> meeting</a:t>
            </a:r>
            <a:endParaRPr lang="it-IT" b="1" i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rgbClr val="006666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857364"/>
            <a:ext cx="7572396" cy="1743086"/>
          </a:xfrm>
          <a:effectLst>
            <a:outerShdw blurRad="50800" dist="38100" dir="2700000" algn="tl" rotWithShape="0">
              <a:prstClr val="black">
                <a:alpha val="46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Machine Learning  short course</a:t>
            </a:r>
            <a:endParaRPr lang="it-IT" dirty="0"/>
          </a:p>
        </p:txBody>
      </p:sp>
      <p:sp>
        <p:nvSpPr>
          <p:cNvPr id="6" name="TextBox 5"/>
          <p:cNvSpPr txBox="1"/>
          <p:nvPr/>
        </p:nvSpPr>
        <p:spPr>
          <a:xfrm>
            <a:off x="5220072" y="4941168"/>
            <a:ext cx="366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rgbClr val="006666"/>
                </a:solidFill>
              </a:rPr>
              <a:t>Elena </a:t>
            </a:r>
            <a:r>
              <a:rPr lang="en-US" sz="2400" b="1" i="1" dirty="0" err="1" smtClean="0">
                <a:solidFill>
                  <a:srgbClr val="006666"/>
                </a:solidFill>
              </a:rPr>
              <a:t>Cuoco</a:t>
            </a:r>
            <a:r>
              <a:rPr lang="en-US" sz="2400" b="1" i="1" dirty="0" smtClean="0">
                <a:solidFill>
                  <a:srgbClr val="006666"/>
                </a:solidFill>
              </a:rPr>
              <a:t>, EGO and INFN</a:t>
            </a:r>
            <a:endParaRPr lang="it-IT" sz="2400" b="1" i="1" dirty="0">
              <a:solidFill>
                <a:srgbClr val="006666"/>
              </a:solidFill>
            </a:endParaRPr>
          </a:p>
        </p:txBody>
      </p:sp>
      <p:sp>
        <p:nvSpPr>
          <p:cNvPr id="9" name="Rettangolo 6"/>
          <p:cNvSpPr>
            <a:spLocks noGrp="1"/>
          </p:cNvSpPr>
          <p:nvPr>
            <p:ph type="subTitle" idx="1"/>
          </p:nvPr>
        </p:nvSpPr>
        <p:spPr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6666"/>
                </a:solidFill>
                <a:latin typeface="+mj-lt"/>
                <a:ea typeface="+mj-ea"/>
                <a:cs typeface="+mj-cs"/>
              </a:rPr>
              <a:t>	Proposal for a Training school for </a:t>
            </a:r>
            <a:r>
              <a:rPr lang="en-US" sz="2800" dirty="0" err="1" smtClean="0">
                <a:solidFill>
                  <a:srgbClr val="006666"/>
                </a:solidFill>
                <a:latin typeface="+mj-lt"/>
                <a:ea typeface="+mj-ea"/>
                <a:cs typeface="+mj-cs"/>
              </a:rPr>
              <a:t>GraWIT</a:t>
            </a:r>
            <a:r>
              <a:rPr lang="en-US" sz="2400" dirty="0" err="1" smtClean="0">
                <a:solidFill>
                  <a:srgbClr val="006666"/>
                </a:solidFill>
                <a:latin typeface="+mj-lt"/>
                <a:ea typeface="+mj-ea"/>
                <a:cs typeface="+mj-cs"/>
              </a:rPr>
              <a:t>oN</a:t>
            </a:r>
            <a:endParaRPr lang="en-US" sz="2400" dirty="0" smtClean="0">
              <a:solidFill>
                <a:srgbClr val="006666"/>
              </a:solidFill>
              <a:latin typeface="+mj-lt"/>
              <a:ea typeface="+mj-ea"/>
              <a:cs typeface="+mj-cs"/>
            </a:endParaRPr>
          </a:p>
          <a:p>
            <a:endParaRPr lang="it-IT" sz="2000" dirty="0" smtClean="0">
              <a:solidFill>
                <a:srgbClr val="006666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1196752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Machine Learning: learning from data 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Elena Cuoco</a:t>
            </a:r>
            <a:endParaRPr lang="it-IT" dirty="0"/>
          </a:p>
        </p:txBody>
      </p:sp>
      <p:sp>
        <p:nvSpPr>
          <p:cNvPr id="4" name="Rectangle 3"/>
          <p:cNvSpPr/>
          <p:nvPr/>
        </p:nvSpPr>
        <p:spPr>
          <a:xfrm>
            <a:off x="323528" y="1412776"/>
            <a:ext cx="84969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Machine Learning  is a key technology in Big Data and in many financial, medical, commercial  and scientific applications. 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It is used to produces algorithms, tools to make predictions from data.  </a:t>
            </a:r>
            <a:endParaRPr lang="it-IT" sz="2800" dirty="0"/>
          </a:p>
        </p:txBody>
      </p:sp>
      <p:pic>
        <p:nvPicPr>
          <p:cNvPr id="10" name="Picture 9" descr="M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3937" y="3547070"/>
            <a:ext cx="7096125" cy="2762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ML in Astronomy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Elena Cuoco</a:t>
            </a:r>
            <a:endParaRPr lang="it-IT" dirty="0"/>
          </a:p>
        </p:txBody>
      </p:sp>
      <p:graphicFrame>
        <p:nvGraphicFramePr>
          <p:cNvPr id="7" name="Diagram 6"/>
          <p:cNvGraphicFramePr/>
          <p:nvPr/>
        </p:nvGraphicFramePr>
        <p:xfrm>
          <a:off x="323528" y="1556792"/>
          <a:ext cx="8424936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Example: ML in Medical science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Elena Cuoco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School </a:t>
            </a:r>
            <a:r>
              <a:rPr lang="en-US" dirty="0" smtClean="0"/>
              <a:t>objective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Elena Cuoco</a:t>
            </a:r>
            <a:endParaRPr lang="it-IT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899592" y="1700808"/>
          <a:ext cx="7152456" cy="4768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11760" y="1124744"/>
            <a:ext cx="6840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Multidisciplinary school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Program</a:t>
            </a:r>
            <a:r>
              <a:rPr lang="it-IT" dirty="0" smtClean="0"/>
              <a:t> </a:t>
            </a:r>
            <a:r>
              <a:rPr lang="it-IT" dirty="0" err="1" smtClean="0"/>
              <a:t>proposal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Minimum duration: Three Days</a:t>
            </a:r>
          </a:p>
          <a:p>
            <a:pPr lvl="1"/>
            <a:r>
              <a:rPr lang="it-IT" b="1" dirty="0" smtClean="0">
                <a:solidFill>
                  <a:schemeClr val="tx2">
                    <a:lumMod val="75000"/>
                  </a:schemeClr>
                </a:solidFill>
              </a:rPr>
              <a:t>First day</a:t>
            </a:r>
            <a:r>
              <a:rPr lang="it-IT" dirty="0" smtClean="0"/>
              <a:t>: General introduction on Machine learning techniques (with help of Ciro Cattuto)</a:t>
            </a:r>
          </a:p>
          <a:p>
            <a:pPr lvl="1"/>
            <a:r>
              <a:rPr lang="it-IT" b="1" dirty="0" smtClean="0">
                <a:solidFill>
                  <a:schemeClr val="tx2"/>
                </a:solidFill>
              </a:rPr>
              <a:t>Second day</a:t>
            </a:r>
            <a:r>
              <a:rPr lang="it-IT" dirty="0" smtClean="0"/>
              <a:t>: </a:t>
            </a:r>
            <a:r>
              <a:rPr lang="it-IT" dirty="0" err="1" smtClean="0"/>
              <a:t>Applications</a:t>
            </a:r>
            <a:r>
              <a:rPr lang="it-IT" dirty="0" smtClean="0"/>
              <a:t> in Astronomy and link with GW community (with help of Marica Branchesi)</a:t>
            </a:r>
          </a:p>
          <a:p>
            <a:pPr lvl="1"/>
            <a:r>
              <a:rPr lang="it-IT" b="1" dirty="0" smtClean="0">
                <a:solidFill>
                  <a:schemeClr val="tx2"/>
                </a:solidFill>
              </a:rPr>
              <a:t>Third day</a:t>
            </a:r>
            <a:r>
              <a:rPr lang="it-IT" dirty="0" smtClean="0"/>
              <a:t>: Pattern recognition and Medical science </a:t>
            </a:r>
            <a:r>
              <a:rPr lang="it-IT" dirty="0" err="1" smtClean="0"/>
              <a:t>application</a:t>
            </a:r>
            <a:r>
              <a:rPr lang="it-IT" dirty="0" smtClean="0"/>
              <a:t> (with help of Andrea Chincarini)</a:t>
            </a:r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Elena Cuoco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Day prototype</a:t>
            </a:r>
            <a:endParaRPr lang="it-IT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0" y="1556792"/>
          <a:ext cx="9144000" cy="4569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Elena Cuoco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Collaborators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/>
          <a:lstStyle/>
          <a:p>
            <a:r>
              <a:rPr lang="en-US" sz="2800" u="sng" dirty="0" err="1" smtClean="0"/>
              <a:t>Marica</a:t>
            </a:r>
            <a:r>
              <a:rPr lang="en-US" sz="2800" u="sng" dirty="0" smtClean="0"/>
              <a:t> </a:t>
            </a:r>
            <a:r>
              <a:rPr lang="en-US" sz="2800" u="sng" dirty="0" err="1" smtClean="0"/>
              <a:t>Branchesi</a:t>
            </a:r>
            <a:r>
              <a:rPr lang="en-US" sz="2800" dirty="0" smtClean="0"/>
              <a:t>: Researcher at  </a:t>
            </a:r>
            <a:r>
              <a:rPr lang="en-US" sz="2800" dirty="0" err="1" smtClean="0"/>
              <a:t>Urbino</a:t>
            </a:r>
            <a:r>
              <a:rPr lang="en-US" sz="2800" dirty="0" smtClean="0"/>
              <a:t> University.  In the steering committee and core team of the INAF project for EM follow-ups of GW triggers in the ADE</a:t>
            </a:r>
            <a:endParaRPr lang="en-US" sz="2800" u="sng" dirty="0" smtClean="0"/>
          </a:p>
          <a:p>
            <a:r>
              <a:rPr lang="en-US" sz="2800" u="sng" dirty="0" err="1" smtClean="0"/>
              <a:t>Ciro</a:t>
            </a:r>
            <a:r>
              <a:rPr lang="en-US" sz="2800" u="sng" dirty="0" smtClean="0"/>
              <a:t> </a:t>
            </a:r>
            <a:r>
              <a:rPr lang="en-US" sz="2800" u="sng" dirty="0" err="1" smtClean="0"/>
              <a:t>Cattuto</a:t>
            </a:r>
            <a:r>
              <a:rPr lang="en-US" sz="2800" dirty="0" smtClean="0"/>
              <a:t>: Data Science Laboratory leader of the and Research Director of  Institute for Scientific Interchange </a:t>
            </a:r>
            <a:r>
              <a:rPr lang="en-US" sz="2800" b="1" dirty="0" smtClean="0"/>
              <a:t> </a:t>
            </a:r>
            <a:r>
              <a:rPr lang="en-US" sz="2800" dirty="0" smtClean="0"/>
              <a:t>Foundation </a:t>
            </a:r>
            <a:r>
              <a:rPr lang="en-US" sz="2800" b="1" dirty="0" smtClean="0"/>
              <a:t>(www.isi.it)</a:t>
            </a:r>
            <a:r>
              <a:rPr lang="en-US" sz="2800" dirty="0" smtClean="0"/>
              <a:t>. </a:t>
            </a:r>
          </a:p>
          <a:p>
            <a:r>
              <a:rPr lang="en-US" sz="2800" u="sng" dirty="0" smtClean="0"/>
              <a:t>Andrea </a:t>
            </a:r>
            <a:r>
              <a:rPr lang="en-US" sz="2800" u="sng" dirty="0" err="1" smtClean="0"/>
              <a:t>Chincarini</a:t>
            </a:r>
            <a:r>
              <a:rPr lang="en-US" sz="2800" dirty="0" smtClean="0"/>
              <a:t>: INFN Researcher at </a:t>
            </a:r>
            <a:r>
              <a:rPr lang="en-US" sz="2800" dirty="0" err="1" smtClean="0"/>
              <a:t>Genova</a:t>
            </a:r>
            <a:r>
              <a:rPr lang="en-US" sz="2800" dirty="0" smtClean="0"/>
              <a:t> University and  National coordinator of MIND (Medical imaging for Neurodegenerative Diseases) </a:t>
            </a:r>
          </a:p>
          <a:p>
            <a:r>
              <a:rPr lang="en-US" sz="2800" u="sng" dirty="0" smtClean="0"/>
              <a:t>Elena </a:t>
            </a:r>
            <a:r>
              <a:rPr lang="en-US" sz="2800" u="sng" dirty="0" err="1" smtClean="0"/>
              <a:t>Cuoco</a:t>
            </a:r>
            <a:r>
              <a:rPr lang="en-US" sz="2800" dirty="0" smtClean="0"/>
              <a:t>: EGO referent for </a:t>
            </a:r>
            <a:r>
              <a:rPr lang="en-US" sz="2800" smtClean="0"/>
              <a:t>Data </a:t>
            </a:r>
            <a:r>
              <a:rPr lang="en-US" sz="2800" smtClean="0"/>
              <a:t>Analysis and </a:t>
            </a:r>
            <a:r>
              <a:rPr lang="en-US" sz="2800" dirty="0" smtClean="0"/>
              <a:t>Virgo noise studies  group coordinator</a:t>
            </a:r>
            <a:endParaRPr lang="it-IT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Elena Cuoco</a:t>
            </a: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1993</TotalTime>
  <Words>383</Words>
  <Application>Microsoft Office PowerPoint</Application>
  <PresentationFormat>On-screen Show (4:3)</PresentationFormat>
  <Paragraphs>62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 Machine Learning  short course</vt:lpstr>
      <vt:lpstr> Machine Learning: learning from data </vt:lpstr>
      <vt:lpstr>Example: ML in Astronomy</vt:lpstr>
      <vt:lpstr>Example: ML in Medical science</vt:lpstr>
      <vt:lpstr>School objective</vt:lpstr>
      <vt:lpstr>Program proposal</vt:lpstr>
      <vt:lpstr>Day prototype</vt:lpstr>
      <vt:lpstr>Collaborators</vt:lpstr>
    </vt:vector>
  </TitlesOfParts>
  <Company>European Gravitational Observatory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Theory and Applications of Signal Processing Methods</dc:title>
  <dc:creator>Elena Cuoco</dc:creator>
  <cp:lastModifiedBy>Elena Cuoco</cp:lastModifiedBy>
  <cp:revision>211</cp:revision>
  <dcterms:created xsi:type="dcterms:W3CDTF">2012-10-09T13:39:02Z</dcterms:created>
  <dcterms:modified xsi:type="dcterms:W3CDTF">2014-02-19T14:48:00Z</dcterms:modified>
</cp:coreProperties>
</file>