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5" r:id="rId2"/>
    <p:sldId id="266" r:id="rId3"/>
    <p:sldId id="268" r:id="rId4"/>
    <p:sldId id="267" r:id="rId5"/>
    <p:sldId id="269" r:id="rId6"/>
  </p:sldIdLst>
  <p:sldSz cx="9144000" cy="6858000" type="screen4x3"/>
  <p:notesSz cx="6797675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FF0000"/>
    <a:srgbClr val="008000"/>
    <a:srgbClr val="FFCC00"/>
    <a:srgbClr val="FF9900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61892" autoAdjust="0"/>
  </p:normalViewPr>
  <p:slideViewPr>
    <p:cSldViewPr snapToGrid="0">
      <p:cViewPr>
        <p:scale>
          <a:sx n="80" d="100"/>
          <a:sy n="80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647BF2-6DBB-43B8-A351-F83994935C4E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CBAF7-B272-438C-B64B-3304A413652F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EEA5C-5CE2-4CD3-9722-417A3ACABDDB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448D9-2522-427B-8AA5-F504AE0BFF01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8100B-2FBD-4A0C-B38D-1F2A2CCF1B7E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4E712-0325-48EC-9259-4EAD25C58CB1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A05A4-E596-417B-8A41-E10F36F66B79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BDBDA-7EBB-47DD-8227-3D6C3E2B6CD5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CCE87-53A8-4FEE-966A-510160534409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ABD0-CE18-4181-97F5-FE74DC201F37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7A652-90C6-4EC0-B99C-A5E724EFD80F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71089-41BE-4B9C-81C3-93D3897AC7D0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B6E94FA-266E-4412-94E9-1D175294E62B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 rot="916724">
            <a:off x="1887538" y="1285875"/>
            <a:ext cx="3338512" cy="4021138"/>
            <a:chOff x="954" y="2458"/>
            <a:chExt cx="5256" cy="6332"/>
          </a:xfrm>
        </p:grpSpPr>
        <p:grpSp>
          <p:nvGrpSpPr>
            <p:cNvPr id="2157" name="Group 3"/>
            <p:cNvGrpSpPr>
              <a:grpSpLocks/>
            </p:cNvGrpSpPr>
            <p:nvPr/>
          </p:nvGrpSpPr>
          <p:grpSpPr bwMode="auto">
            <a:xfrm>
              <a:off x="954" y="2458"/>
              <a:ext cx="5256" cy="6332"/>
              <a:chOff x="954" y="2458"/>
              <a:chExt cx="5256" cy="6332"/>
            </a:xfrm>
          </p:grpSpPr>
          <p:sp>
            <p:nvSpPr>
              <p:cNvPr id="2159" name="Rectangle 4"/>
              <p:cNvSpPr>
                <a:spLocks noChangeArrowheads="1"/>
              </p:cNvSpPr>
              <p:nvPr/>
            </p:nvSpPr>
            <p:spPr bwMode="auto">
              <a:xfrm>
                <a:off x="3309" y="7072"/>
                <a:ext cx="540" cy="360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0" name="AutoShape 5"/>
              <p:cNvSpPr>
                <a:spLocks noChangeArrowheads="1"/>
              </p:cNvSpPr>
              <p:nvPr/>
            </p:nvSpPr>
            <p:spPr bwMode="auto">
              <a:xfrm>
                <a:off x="954" y="6997"/>
                <a:ext cx="540" cy="36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1" name="Line 6"/>
              <p:cNvSpPr>
                <a:spLocks noChangeShapeType="1"/>
              </p:cNvSpPr>
              <p:nvPr/>
            </p:nvSpPr>
            <p:spPr bwMode="auto">
              <a:xfrm>
                <a:off x="1509" y="7132"/>
                <a:ext cx="178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2" name="Line 7"/>
              <p:cNvSpPr>
                <a:spLocks noChangeShapeType="1"/>
              </p:cNvSpPr>
              <p:nvPr/>
            </p:nvSpPr>
            <p:spPr bwMode="auto">
              <a:xfrm>
                <a:off x="3871" y="7244"/>
                <a:ext cx="163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3" name="AutoShape 8"/>
              <p:cNvSpPr>
                <a:spLocks noChangeArrowheads="1"/>
              </p:cNvSpPr>
              <p:nvPr/>
            </p:nvSpPr>
            <p:spPr bwMode="auto">
              <a:xfrm>
                <a:off x="5520" y="6990"/>
                <a:ext cx="690" cy="67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4" name="Line 9"/>
              <p:cNvSpPr>
                <a:spLocks noChangeShapeType="1"/>
              </p:cNvSpPr>
              <p:nvPr/>
            </p:nvSpPr>
            <p:spPr bwMode="auto">
              <a:xfrm>
                <a:off x="3864" y="7132"/>
                <a:ext cx="163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5" name="Line 10"/>
              <p:cNvSpPr>
                <a:spLocks noChangeShapeType="1"/>
              </p:cNvSpPr>
              <p:nvPr/>
            </p:nvSpPr>
            <p:spPr bwMode="auto">
              <a:xfrm>
                <a:off x="1524" y="7237"/>
                <a:ext cx="178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6" name="Rectangle 11"/>
              <p:cNvSpPr>
                <a:spLocks noChangeArrowheads="1"/>
              </p:cNvSpPr>
              <p:nvPr/>
            </p:nvSpPr>
            <p:spPr bwMode="auto">
              <a:xfrm rot="5400000" flipV="1">
                <a:off x="5529" y="4903"/>
                <a:ext cx="540" cy="360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7" name="AutoShape 12"/>
              <p:cNvSpPr>
                <a:spLocks noChangeArrowheads="1"/>
              </p:cNvSpPr>
              <p:nvPr/>
            </p:nvSpPr>
            <p:spPr bwMode="auto">
              <a:xfrm rot="5400000" flipV="1">
                <a:off x="5454" y="2548"/>
                <a:ext cx="540" cy="36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8" name="Line 13"/>
              <p:cNvSpPr>
                <a:spLocks noChangeShapeType="1"/>
              </p:cNvSpPr>
              <p:nvPr/>
            </p:nvSpPr>
            <p:spPr bwMode="auto">
              <a:xfrm rot="5400000" flipV="1">
                <a:off x="4786" y="3906"/>
                <a:ext cx="178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9" name="Line 14"/>
              <p:cNvSpPr>
                <a:spLocks noChangeShapeType="1"/>
              </p:cNvSpPr>
              <p:nvPr/>
            </p:nvSpPr>
            <p:spPr bwMode="auto">
              <a:xfrm rot="5400000" flipV="1">
                <a:off x="4981" y="6156"/>
                <a:ext cx="163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0" name="Line 15"/>
              <p:cNvSpPr>
                <a:spLocks noChangeShapeType="1"/>
              </p:cNvSpPr>
              <p:nvPr/>
            </p:nvSpPr>
            <p:spPr bwMode="auto">
              <a:xfrm rot="5400000" flipV="1">
                <a:off x="4861" y="6171"/>
                <a:ext cx="163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1" name="Line 16"/>
              <p:cNvSpPr>
                <a:spLocks noChangeShapeType="1"/>
              </p:cNvSpPr>
              <p:nvPr/>
            </p:nvSpPr>
            <p:spPr bwMode="auto">
              <a:xfrm rot="5400000" flipV="1">
                <a:off x="4891" y="3906"/>
                <a:ext cx="178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2" name="Line 17"/>
              <p:cNvSpPr>
                <a:spLocks noChangeShapeType="1"/>
              </p:cNvSpPr>
              <p:nvPr/>
            </p:nvSpPr>
            <p:spPr bwMode="auto">
              <a:xfrm>
                <a:off x="5010" y="7335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3" name="Line 18"/>
              <p:cNvSpPr>
                <a:spLocks noChangeShapeType="1"/>
              </p:cNvSpPr>
              <p:nvPr/>
            </p:nvSpPr>
            <p:spPr bwMode="auto">
              <a:xfrm>
                <a:off x="5010" y="7395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4" name="AutoShape 19"/>
              <p:cNvSpPr>
                <a:spLocks noChangeArrowheads="1"/>
              </p:cNvSpPr>
              <p:nvPr/>
            </p:nvSpPr>
            <p:spPr bwMode="auto">
              <a:xfrm>
                <a:off x="4860" y="7297"/>
                <a:ext cx="143" cy="143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5" name="AutoShape 20"/>
              <p:cNvSpPr>
                <a:spLocks noChangeArrowheads="1"/>
              </p:cNvSpPr>
              <p:nvPr/>
            </p:nvSpPr>
            <p:spPr bwMode="auto">
              <a:xfrm>
                <a:off x="4515" y="8295"/>
                <a:ext cx="570" cy="49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6" name="AutoShape 21"/>
              <p:cNvSpPr>
                <a:spLocks noChangeArrowheads="1"/>
              </p:cNvSpPr>
              <p:nvPr/>
            </p:nvSpPr>
            <p:spPr bwMode="auto">
              <a:xfrm>
                <a:off x="4635" y="8415"/>
                <a:ext cx="315" cy="28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7" name="AutoShape 22"/>
              <p:cNvSpPr>
                <a:spLocks noChangeArrowheads="1"/>
              </p:cNvSpPr>
              <p:nvPr/>
            </p:nvSpPr>
            <p:spPr bwMode="auto">
              <a:xfrm>
                <a:off x="5190" y="8490"/>
                <a:ext cx="300" cy="25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8" name="AutoShape 23"/>
            <p:cNvSpPr>
              <a:spLocks noChangeArrowheads="1"/>
            </p:cNvSpPr>
            <p:nvPr/>
          </p:nvSpPr>
          <p:spPr bwMode="auto">
            <a:xfrm>
              <a:off x="5700" y="7995"/>
              <a:ext cx="225" cy="18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51" name="Group 24"/>
          <p:cNvGrpSpPr>
            <a:grpSpLocks/>
          </p:cNvGrpSpPr>
          <p:nvPr/>
        </p:nvGrpSpPr>
        <p:grpSpPr bwMode="auto">
          <a:xfrm>
            <a:off x="2047875" y="4276725"/>
            <a:ext cx="2044700" cy="763588"/>
            <a:chOff x="1985" y="5082"/>
            <a:chExt cx="3220" cy="1203"/>
          </a:xfrm>
        </p:grpSpPr>
        <p:sp>
          <p:nvSpPr>
            <p:cNvPr id="2155" name="Line 25"/>
            <p:cNvSpPr>
              <a:spLocks noChangeShapeType="1"/>
            </p:cNvSpPr>
            <p:nvPr/>
          </p:nvSpPr>
          <p:spPr bwMode="auto">
            <a:xfrm>
              <a:off x="1985" y="5082"/>
              <a:ext cx="2995" cy="91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6" name="Line 26"/>
            <p:cNvSpPr>
              <a:spLocks noChangeShapeType="1"/>
            </p:cNvSpPr>
            <p:nvPr/>
          </p:nvSpPr>
          <p:spPr bwMode="auto">
            <a:xfrm>
              <a:off x="4980" y="6015"/>
              <a:ext cx="225" cy="27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52" name="Group 27"/>
          <p:cNvGrpSpPr>
            <a:grpSpLocks/>
          </p:cNvGrpSpPr>
          <p:nvPr/>
        </p:nvGrpSpPr>
        <p:grpSpPr bwMode="auto">
          <a:xfrm>
            <a:off x="5092700" y="2152650"/>
            <a:ext cx="593725" cy="1744663"/>
            <a:chOff x="6795" y="1127"/>
            <a:chExt cx="1067" cy="3358"/>
          </a:xfrm>
        </p:grpSpPr>
        <p:sp>
          <p:nvSpPr>
            <p:cNvPr id="2151" name="Line 28"/>
            <p:cNvSpPr>
              <a:spLocks noChangeShapeType="1"/>
            </p:cNvSpPr>
            <p:nvPr/>
          </p:nvSpPr>
          <p:spPr bwMode="auto">
            <a:xfrm flipV="1">
              <a:off x="6795" y="1290"/>
              <a:ext cx="825" cy="319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2" name="Group 29"/>
            <p:cNvGrpSpPr>
              <a:grpSpLocks/>
            </p:cNvGrpSpPr>
            <p:nvPr/>
          </p:nvGrpSpPr>
          <p:grpSpPr bwMode="auto">
            <a:xfrm rot="739878">
              <a:off x="7623" y="1127"/>
              <a:ext cx="239" cy="198"/>
              <a:chOff x="8558" y="6022"/>
              <a:chExt cx="1230" cy="615"/>
            </a:xfrm>
          </p:grpSpPr>
          <p:sp>
            <p:nvSpPr>
              <p:cNvPr id="2153" name="Arc 30"/>
              <p:cNvSpPr>
                <a:spLocks/>
              </p:cNvSpPr>
              <p:nvPr/>
            </p:nvSpPr>
            <p:spPr bwMode="auto">
              <a:xfrm rot="16200000" flipV="1">
                <a:off x="9180" y="6030"/>
                <a:ext cx="615" cy="6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" name="Arc 31"/>
              <p:cNvSpPr>
                <a:spLocks/>
              </p:cNvSpPr>
              <p:nvPr/>
            </p:nvSpPr>
            <p:spPr bwMode="auto">
              <a:xfrm rot="5400000" flipH="1" flipV="1">
                <a:off x="8550" y="6030"/>
                <a:ext cx="615" cy="6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053" name="Group 32"/>
          <p:cNvGrpSpPr>
            <a:grpSpLocks/>
          </p:cNvGrpSpPr>
          <p:nvPr/>
        </p:nvGrpSpPr>
        <p:grpSpPr bwMode="auto">
          <a:xfrm>
            <a:off x="1943100" y="4086225"/>
            <a:ext cx="2273300" cy="839788"/>
            <a:chOff x="1219" y="4585"/>
            <a:chExt cx="4196" cy="1520"/>
          </a:xfrm>
        </p:grpSpPr>
        <p:sp>
          <p:nvSpPr>
            <p:cNvPr id="2146" name="Line 33"/>
            <p:cNvSpPr>
              <a:spLocks noChangeShapeType="1"/>
            </p:cNvSpPr>
            <p:nvPr/>
          </p:nvSpPr>
          <p:spPr bwMode="auto">
            <a:xfrm>
              <a:off x="1485" y="4635"/>
              <a:ext cx="3750" cy="114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7" name="Line 34"/>
            <p:cNvSpPr>
              <a:spLocks noChangeShapeType="1"/>
            </p:cNvSpPr>
            <p:nvPr/>
          </p:nvSpPr>
          <p:spPr bwMode="auto">
            <a:xfrm>
              <a:off x="5220" y="5790"/>
              <a:ext cx="195" cy="315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48" name="Group 35"/>
            <p:cNvGrpSpPr>
              <a:grpSpLocks/>
            </p:cNvGrpSpPr>
            <p:nvPr/>
          </p:nvGrpSpPr>
          <p:grpSpPr bwMode="auto">
            <a:xfrm rot="-4105926">
              <a:off x="1189" y="4615"/>
              <a:ext cx="283" cy="224"/>
              <a:chOff x="8558" y="6022"/>
              <a:chExt cx="1230" cy="615"/>
            </a:xfrm>
          </p:grpSpPr>
          <p:sp>
            <p:nvSpPr>
              <p:cNvPr id="2149" name="Arc 36"/>
              <p:cNvSpPr>
                <a:spLocks/>
              </p:cNvSpPr>
              <p:nvPr/>
            </p:nvSpPr>
            <p:spPr bwMode="auto">
              <a:xfrm rot="16200000" flipV="1">
                <a:off x="9180" y="6030"/>
                <a:ext cx="615" cy="6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0" name="Arc 37"/>
              <p:cNvSpPr>
                <a:spLocks/>
              </p:cNvSpPr>
              <p:nvPr/>
            </p:nvSpPr>
            <p:spPr bwMode="auto">
              <a:xfrm rot="5400000" flipH="1" flipV="1">
                <a:off x="8550" y="6030"/>
                <a:ext cx="615" cy="6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054" name="Group 38"/>
          <p:cNvGrpSpPr>
            <a:grpSpLocks/>
          </p:cNvGrpSpPr>
          <p:nvPr/>
        </p:nvGrpSpPr>
        <p:grpSpPr bwMode="auto">
          <a:xfrm>
            <a:off x="4235450" y="3897313"/>
            <a:ext cx="866775" cy="1552575"/>
            <a:chOff x="5445" y="4485"/>
            <a:chExt cx="1365" cy="2444"/>
          </a:xfrm>
        </p:grpSpPr>
        <p:grpSp>
          <p:nvGrpSpPr>
            <p:cNvPr id="2141" name="Group 39"/>
            <p:cNvGrpSpPr>
              <a:grpSpLocks/>
            </p:cNvGrpSpPr>
            <p:nvPr/>
          </p:nvGrpSpPr>
          <p:grpSpPr bwMode="auto">
            <a:xfrm rot="2340376">
              <a:off x="6062" y="5512"/>
              <a:ext cx="722" cy="1417"/>
              <a:chOff x="8925" y="5175"/>
              <a:chExt cx="630" cy="1215"/>
            </a:xfrm>
          </p:grpSpPr>
          <p:sp>
            <p:nvSpPr>
              <p:cNvPr id="2144" name="Arc 40"/>
              <p:cNvSpPr>
                <a:spLocks/>
              </p:cNvSpPr>
              <p:nvPr/>
            </p:nvSpPr>
            <p:spPr bwMode="auto">
              <a:xfrm flipV="1">
                <a:off x="8940" y="5790"/>
                <a:ext cx="615" cy="6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5" name="Arc 41"/>
              <p:cNvSpPr>
                <a:spLocks/>
              </p:cNvSpPr>
              <p:nvPr/>
            </p:nvSpPr>
            <p:spPr bwMode="auto">
              <a:xfrm>
                <a:off x="8925" y="5175"/>
                <a:ext cx="615" cy="6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42" name="Line 42"/>
            <p:cNvSpPr>
              <a:spLocks noChangeShapeType="1"/>
            </p:cNvSpPr>
            <p:nvPr/>
          </p:nvSpPr>
          <p:spPr bwMode="auto">
            <a:xfrm flipV="1">
              <a:off x="6570" y="4485"/>
              <a:ext cx="240" cy="96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3" name="Line 43"/>
            <p:cNvSpPr>
              <a:spLocks noChangeShapeType="1"/>
            </p:cNvSpPr>
            <p:nvPr/>
          </p:nvSpPr>
          <p:spPr bwMode="auto">
            <a:xfrm flipH="1" flipV="1">
              <a:off x="5445" y="6105"/>
              <a:ext cx="270" cy="45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55" name="Line 44"/>
          <p:cNvSpPr>
            <a:spLocks noChangeShapeType="1"/>
          </p:cNvSpPr>
          <p:nvPr/>
        </p:nvSpPr>
        <p:spPr bwMode="auto">
          <a:xfrm flipH="1">
            <a:off x="4162425" y="4849813"/>
            <a:ext cx="158750" cy="1031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056" name="Group 45"/>
          <p:cNvGrpSpPr>
            <a:grpSpLocks/>
          </p:cNvGrpSpPr>
          <p:nvPr/>
        </p:nvGrpSpPr>
        <p:grpSpPr bwMode="auto">
          <a:xfrm>
            <a:off x="4092575" y="2247900"/>
            <a:ext cx="1584325" cy="3460750"/>
            <a:chOff x="5220" y="1888"/>
            <a:chExt cx="2495" cy="5450"/>
          </a:xfrm>
        </p:grpSpPr>
        <p:grpSp>
          <p:nvGrpSpPr>
            <p:cNvPr id="2136" name="Group 46"/>
            <p:cNvGrpSpPr>
              <a:grpSpLocks/>
            </p:cNvGrpSpPr>
            <p:nvPr/>
          </p:nvGrpSpPr>
          <p:grpSpPr bwMode="auto">
            <a:xfrm rot="2340376">
              <a:off x="6149" y="5433"/>
              <a:ext cx="810" cy="1905"/>
              <a:chOff x="8925" y="5175"/>
              <a:chExt cx="630" cy="1215"/>
            </a:xfrm>
          </p:grpSpPr>
          <p:sp>
            <p:nvSpPr>
              <p:cNvPr id="2139" name="Arc 47"/>
              <p:cNvSpPr>
                <a:spLocks/>
              </p:cNvSpPr>
              <p:nvPr/>
            </p:nvSpPr>
            <p:spPr bwMode="auto">
              <a:xfrm flipV="1">
                <a:off x="8940" y="5790"/>
                <a:ext cx="615" cy="6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0" name="Arc 48"/>
              <p:cNvSpPr>
                <a:spLocks/>
              </p:cNvSpPr>
              <p:nvPr/>
            </p:nvSpPr>
            <p:spPr bwMode="auto">
              <a:xfrm>
                <a:off x="8925" y="5175"/>
                <a:ext cx="615" cy="6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37" name="Line 49"/>
            <p:cNvSpPr>
              <a:spLocks noChangeShapeType="1"/>
            </p:cNvSpPr>
            <p:nvPr/>
          </p:nvSpPr>
          <p:spPr bwMode="auto">
            <a:xfrm flipV="1">
              <a:off x="6840" y="1888"/>
              <a:ext cx="875" cy="349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8" name="Line 50"/>
            <p:cNvSpPr>
              <a:spLocks noChangeShapeType="1"/>
            </p:cNvSpPr>
            <p:nvPr/>
          </p:nvSpPr>
          <p:spPr bwMode="auto">
            <a:xfrm flipH="1" flipV="1">
              <a:off x="5220" y="6285"/>
              <a:ext cx="435" cy="58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57" name="Line 51"/>
          <p:cNvSpPr>
            <a:spLocks noChangeShapeType="1"/>
          </p:cNvSpPr>
          <p:nvPr/>
        </p:nvSpPr>
        <p:spPr bwMode="auto">
          <a:xfrm>
            <a:off x="5597525" y="2259013"/>
            <a:ext cx="279400" cy="269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8" name="Line 52"/>
          <p:cNvSpPr>
            <a:spLocks noChangeShapeType="1"/>
          </p:cNvSpPr>
          <p:nvPr/>
        </p:nvSpPr>
        <p:spPr bwMode="auto">
          <a:xfrm flipH="1" flipV="1">
            <a:off x="4902200" y="3849688"/>
            <a:ext cx="269875" cy="460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9" name="Line 53"/>
          <p:cNvSpPr>
            <a:spLocks noChangeShapeType="1"/>
          </p:cNvSpPr>
          <p:nvPr/>
        </p:nvSpPr>
        <p:spPr bwMode="auto">
          <a:xfrm flipH="1">
            <a:off x="1968500" y="4144963"/>
            <a:ext cx="114300" cy="2952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60" name="Line 55"/>
          <p:cNvSpPr>
            <a:spLocks noChangeShapeType="1"/>
          </p:cNvSpPr>
          <p:nvPr/>
        </p:nvSpPr>
        <p:spPr bwMode="auto">
          <a:xfrm flipV="1">
            <a:off x="5286375" y="3333750"/>
            <a:ext cx="228600" cy="914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61" name="Line 56"/>
          <p:cNvSpPr>
            <a:spLocks noChangeShapeType="1"/>
          </p:cNvSpPr>
          <p:nvPr/>
        </p:nvSpPr>
        <p:spPr bwMode="auto">
          <a:xfrm rot="5400000" flipV="1">
            <a:off x="2924175" y="3762375"/>
            <a:ext cx="257175" cy="90487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2" name="Line 57"/>
          <p:cNvSpPr>
            <a:spLocks noChangeShapeType="1"/>
          </p:cNvSpPr>
          <p:nvPr/>
        </p:nvSpPr>
        <p:spPr bwMode="auto">
          <a:xfrm flipV="1">
            <a:off x="5105400" y="2362200"/>
            <a:ext cx="2286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3" name="Line 58"/>
          <p:cNvSpPr>
            <a:spLocks noChangeShapeType="1"/>
          </p:cNvSpPr>
          <p:nvPr/>
        </p:nvSpPr>
        <p:spPr bwMode="auto">
          <a:xfrm flipV="1">
            <a:off x="4724400" y="4038600"/>
            <a:ext cx="228600" cy="9144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4" name="Text Box 59"/>
          <p:cNvSpPr txBox="1">
            <a:spLocks noChangeArrowheads="1"/>
          </p:cNvSpPr>
          <p:nvPr/>
        </p:nvSpPr>
        <p:spPr bwMode="auto">
          <a:xfrm rot="824947">
            <a:off x="2590800" y="38862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008000"/>
                </a:solidFill>
                <a:latin typeface="Arial" charset="0"/>
              </a:rPr>
              <a:t>4</a:t>
            </a:r>
            <a:endParaRPr lang="en-GB" sz="1800" b="1">
              <a:solidFill>
                <a:srgbClr val="008000"/>
              </a:solidFill>
              <a:latin typeface="Arial" charset="0"/>
            </a:endParaRPr>
          </a:p>
        </p:txBody>
      </p:sp>
      <p:sp>
        <p:nvSpPr>
          <p:cNvPr id="2065" name="Text Box 60"/>
          <p:cNvSpPr txBox="1">
            <a:spLocks noChangeArrowheads="1"/>
          </p:cNvSpPr>
          <p:nvPr/>
        </p:nvSpPr>
        <p:spPr bwMode="auto">
          <a:xfrm rot="-4575053">
            <a:off x="3940175" y="3927476"/>
            <a:ext cx="15319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9900"/>
                </a:solidFill>
                <a:latin typeface="Arial" charset="0"/>
              </a:rPr>
              <a:t>1</a:t>
            </a:r>
            <a:endParaRPr lang="en-GB" sz="1800" b="1">
              <a:solidFill>
                <a:srgbClr val="FF9900"/>
              </a:solidFill>
              <a:latin typeface="Arial" charset="0"/>
            </a:endParaRPr>
          </a:p>
        </p:txBody>
      </p:sp>
      <p:sp>
        <p:nvSpPr>
          <p:cNvPr id="2066" name="Text Box 61"/>
          <p:cNvSpPr txBox="1">
            <a:spLocks noChangeArrowheads="1"/>
          </p:cNvSpPr>
          <p:nvPr/>
        </p:nvSpPr>
        <p:spPr bwMode="auto">
          <a:xfrm rot="-4575053">
            <a:off x="4336257" y="2443956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accent2"/>
                </a:solidFill>
                <a:latin typeface="Arial" charset="0"/>
              </a:rPr>
              <a:t>2</a:t>
            </a:r>
            <a:endParaRPr lang="en-GB" sz="1800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2067" name="Line 62"/>
          <p:cNvSpPr>
            <a:spLocks noChangeShapeType="1"/>
          </p:cNvSpPr>
          <p:nvPr/>
        </p:nvSpPr>
        <p:spPr bwMode="auto">
          <a:xfrm rot="5594224" flipV="1">
            <a:off x="2495550" y="4105275"/>
            <a:ext cx="228600" cy="914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68" name="Text Box 63"/>
          <p:cNvSpPr txBox="1">
            <a:spLocks noChangeArrowheads="1"/>
          </p:cNvSpPr>
          <p:nvPr/>
        </p:nvSpPr>
        <p:spPr bwMode="auto">
          <a:xfrm rot="1014857">
            <a:off x="2019300" y="46482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Arial" charset="0"/>
              </a:rPr>
              <a:t>3 </a:t>
            </a:r>
            <a:endParaRPr lang="en-GB" sz="18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69" name="AutoShape 64" descr="Large checker board"/>
          <p:cNvSpPr>
            <a:spLocks noChangeArrowheads="1"/>
          </p:cNvSpPr>
          <p:nvPr/>
        </p:nvSpPr>
        <p:spPr bwMode="auto">
          <a:xfrm rot="1801609">
            <a:off x="3733800" y="5486400"/>
            <a:ext cx="457200" cy="381000"/>
          </a:xfrm>
          <a:prstGeom prst="wave">
            <a:avLst>
              <a:gd name="adj1" fmla="val 12917"/>
              <a:gd name="adj2" fmla="val -347"/>
            </a:avLst>
          </a:prstGeom>
          <a:pattFill prst="lgCheck">
            <a:fgClr>
              <a:schemeClr val="tx1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0" name="Line 65"/>
          <p:cNvSpPr>
            <a:spLocks noChangeShapeType="1"/>
          </p:cNvSpPr>
          <p:nvPr/>
        </p:nvSpPr>
        <p:spPr bwMode="auto">
          <a:xfrm flipV="1">
            <a:off x="3657600" y="5105400"/>
            <a:ext cx="3810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071" name="Group 66"/>
          <p:cNvGrpSpPr>
            <a:grpSpLocks/>
          </p:cNvGrpSpPr>
          <p:nvPr/>
        </p:nvGrpSpPr>
        <p:grpSpPr bwMode="auto">
          <a:xfrm rot="870435">
            <a:off x="3163888" y="4794250"/>
            <a:ext cx="555625" cy="304800"/>
            <a:chOff x="4416" y="2852"/>
            <a:chExt cx="362" cy="220"/>
          </a:xfrm>
        </p:grpSpPr>
        <p:sp>
          <p:nvSpPr>
            <p:cNvPr id="2125" name="Line 67"/>
            <p:cNvSpPr>
              <a:spLocks noChangeShapeType="1"/>
            </p:cNvSpPr>
            <p:nvPr/>
          </p:nvSpPr>
          <p:spPr bwMode="auto">
            <a:xfrm flipV="1">
              <a:off x="4596" y="3000"/>
              <a:ext cx="108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6" name="Line 68"/>
            <p:cNvSpPr>
              <a:spLocks noChangeShapeType="1"/>
            </p:cNvSpPr>
            <p:nvPr/>
          </p:nvSpPr>
          <p:spPr bwMode="auto">
            <a:xfrm>
              <a:off x="4650" y="2894"/>
              <a:ext cx="52" cy="1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27" name="Group 69"/>
            <p:cNvGrpSpPr>
              <a:grpSpLocks/>
            </p:cNvGrpSpPr>
            <p:nvPr/>
          </p:nvGrpSpPr>
          <p:grpSpPr bwMode="auto">
            <a:xfrm>
              <a:off x="4416" y="2852"/>
              <a:ext cx="362" cy="220"/>
              <a:chOff x="4416" y="2852"/>
              <a:chExt cx="362" cy="220"/>
            </a:xfrm>
          </p:grpSpPr>
          <p:sp>
            <p:nvSpPr>
              <p:cNvPr id="2128" name="AutoShape 70"/>
              <p:cNvSpPr>
                <a:spLocks noChangeArrowheads="1"/>
              </p:cNvSpPr>
              <p:nvPr/>
            </p:nvSpPr>
            <p:spPr bwMode="auto">
              <a:xfrm>
                <a:off x="4416" y="2928"/>
                <a:ext cx="144" cy="144"/>
              </a:xfrm>
              <a:prstGeom prst="flowChartSummingJunction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29" name="AutoShape 71"/>
              <p:cNvSpPr>
                <a:spLocks noChangeArrowheads="1"/>
              </p:cNvSpPr>
              <p:nvPr/>
            </p:nvSpPr>
            <p:spPr bwMode="auto">
              <a:xfrm>
                <a:off x="4634" y="2928"/>
                <a:ext cx="144" cy="144"/>
              </a:xfrm>
              <a:prstGeom prst="flowChartSummingJunction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" name="Line 72"/>
              <p:cNvSpPr>
                <a:spLocks noChangeShapeType="1"/>
              </p:cNvSpPr>
              <p:nvPr/>
            </p:nvSpPr>
            <p:spPr bwMode="auto">
              <a:xfrm flipV="1">
                <a:off x="4486" y="2852"/>
                <a:ext cx="38" cy="1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1" name="Line 73"/>
              <p:cNvSpPr>
                <a:spLocks noChangeShapeType="1"/>
              </p:cNvSpPr>
              <p:nvPr/>
            </p:nvSpPr>
            <p:spPr bwMode="auto">
              <a:xfrm>
                <a:off x="4510" y="2902"/>
                <a:ext cx="9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2" name="Line 74"/>
              <p:cNvSpPr>
                <a:spLocks noChangeShapeType="1"/>
              </p:cNvSpPr>
              <p:nvPr/>
            </p:nvSpPr>
            <p:spPr bwMode="auto">
              <a:xfrm>
                <a:off x="4518" y="2890"/>
                <a:ext cx="132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3" name="Line 75"/>
              <p:cNvSpPr>
                <a:spLocks noChangeShapeType="1"/>
              </p:cNvSpPr>
              <p:nvPr/>
            </p:nvSpPr>
            <p:spPr bwMode="auto">
              <a:xfrm flipH="1">
                <a:off x="4604" y="2874"/>
                <a:ext cx="46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4" name="Line 76"/>
              <p:cNvSpPr>
                <a:spLocks noChangeShapeType="1"/>
              </p:cNvSpPr>
              <p:nvPr/>
            </p:nvSpPr>
            <p:spPr bwMode="auto">
              <a:xfrm>
                <a:off x="4634" y="2866"/>
                <a:ext cx="32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5" name="Line 77"/>
              <p:cNvSpPr>
                <a:spLocks noChangeShapeType="1"/>
              </p:cNvSpPr>
              <p:nvPr/>
            </p:nvSpPr>
            <p:spPr bwMode="auto">
              <a:xfrm>
                <a:off x="4524" y="2856"/>
                <a:ext cx="34" cy="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072" name="Group 78"/>
          <p:cNvGrpSpPr>
            <a:grpSpLocks/>
          </p:cNvGrpSpPr>
          <p:nvPr/>
        </p:nvGrpSpPr>
        <p:grpSpPr bwMode="auto">
          <a:xfrm rot="-4768870">
            <a:off x="5518150" y="2774951"/>
            <a:ext cx="574675" cy="349250"/>
            <a:chOff x="4416" y="2852"/>
            <a:chExt cx="362" cy="220"/>
          </a:xfrm>
        </p:grpSpPr>
        <p:sp>
          <p:nvSpPr>
            <p:cNvPr id="2114" name="Line 79"/>
            <p:cNvSpPr>
              <a:spLocks noChangeShapeType="1"/>
            </p:cNvSpPr>
            <p:nvPr/>
          </p:nvSpPr>
          <p:spPr bwMode="auto">
            <a:xfrm flipV="1">
              <a:off x="4596" y="3000"/>
              <a:ext cx="108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5" name="Line 80"/>
            <p:cNvSpPr>
              <a:spLocks noChangeShapeType="1"/>
            </p:cNvSpPr>
            <p:nvPr/>
          </p:nvSpPr>
          <p:spPr bwMode="auto">
            <a:xfrm>
              <a:off x="4650" y="2894"/>
              <a:ext cx="52" cy="1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16" name="Group 81"/>
            <p:cNvGrpSpPr>
              <a:grpSpLocks/>
            </p:cNvGrpSpPr>
            <p:nvPr/>
          </p:nvGrpSpPr>
          <p:grpSpPr bwMode="auto">
            <a:xfrm>
              <a:off x="4416" y="2852"/>
              <a:ext cx="362" cy="220"/>
              <a:chOff x="4416" y="2852"/>
              <a:chExt cx="362" cy="220"/>
            </a:xfrm>
          </p:grpSpPr>
          <p:sp>
            <p:nvSpPr>
              <p:cNvPr id="2117" name="AutoShape 82"/>
              <p:cNvSpPr>
                <a:spLocks noChangeArrowheads="1"/>
              </p:cNvSpPr>
              <p:nvPr/>
            </p:nvSpPr>
            <p:spPr bwMode="auto">
              <a:xfrm>
                <a:off x="4416" y="2928"/>
                <a:ext cx="144" cy="144"/>
              </a:xfrm>
              <a:prstGeom prst="flowChartSummingJunction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8" name="AutoShape 83"/>
              <p:cNvSpPr>
                <a:spLocks noChangeArrowheads="1"/>
              </p:cNvSpPr>
              <p:nvPr/>
            </p:nvSpPr>
            <p:spPr bwMode="auto">
              <a:xfrm>
                <a:off x="4634" y="2928"/>
                <a:ext cx="144" cy="144"/>
              </a:xfrm>
              <a:prstGeom prst="flowChartSummingJunction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9" name="Line 84"/>
              <p:cNvSpPr>
                <a:spLocks noChangeShapeType="1"/>
              </p:cNvSpPr>
              <p:nvPr/>
            </p:nvSpPr>
            <p:spPr bwMode="auto">
              <a:xfrm flipV="1">
                <a:off x="4486" y="2852"/>
                <a:ext cx="38" cy="1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0" name="Line 85"/>
              <p:cNvSpPr>
                <a:spLocks noChangeShapeType="1"/>
              </p:cNvSpPr>
              <p:nvPr/>
            </p:nvSpPr>
            <p:spPr bwMode="auto">
              <a:xfrm>
                <a:off x="4510" y="2902"/>
                <a:ext cx="9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1" name="Line 86"/>
              <p:cNvSpPr>
                <a:spLocks noChangeShapeType="1"/>
              </p:cNvSpPr>
              <p:nvPr/>
            </p:nvSpPr>
            <p:spPr bwMode="auto">
              <a:xfrm>
                <a:off x="4518" y="2890"/>
                <a:ext cx="132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2" name="Line 87"/>
              <p:cNvSpPr>
                <a:spLocks noChangeShapeType="1"/>
              </p:cNvSpPr>
              <p:nvPr/>
            </p:nvSpPr>
            <p:spPr bwMode="auto">
              <a:xfrm flipH="1">
                <a:off x="4604" y="2874"/>
                <a:ext cx="46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3" name="Line 88"/>
              <p:cNvSpPr>
                <a:spLocks noChangeShapeType="1"/>
              </p:cNvSpPr>
              <p:nvPr/>
            </p:nvSpPr>
            <p:spPr bwMode="auto">
              <a:xfrm>
                <a:off x="4634" y="2866"/>
                <a:ext cx="32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4" name="Line 89"/>
              <p:cNvSpPr>
                <a:spLocks noChangeShapeType="1"/>
              </p:cNvSpPr>
              <p:nvPr/>
            </p:nvSpPr>
            <p:spPr bwMode="auto">
              <a:xfrm>
                <a:off x="4524" y="2856"/>
                <a:ext cx="34" cy="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073" name="Group 90"/>
          <p:cNvGrpSpPr>
            <a:grpSpLocks/>
          </p:cNvGrpSpPr>
          <p:nvPr/>
        </p:nvGrpSpPr>
        <p:grpSpPr bwMode="auto">
          <a:xfrm flipH="1">
            <a:off x="4552950" y="2038350"/>
            <a:ext cx="263525" cy="463550"/>
            <a:chOff x="4618" y="2826"/>
            <a:chExt cx="166" cy="292"/>
          </a:xfrm>
        </p:grpSpPr>
        <p:sp>
          <p:nvSpPr>
            <p:cNvPr id="2102" name="Line 91"/>
            <p:cNvSpPr>
              <a:spLocks noChangeShapeType="1"/>
            </p:cNvSpPr>
            <p:nvPr/>
          </p:nvSpPr>
          <p:spPr bwMode="auto">
            <a:xfrm>
              <a:off x="4692" y="2874"/>
              <a:ext cx="18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3" name="Line 92"/>
            <p:cNvSpPr>
              <a:spLocks noChangeShapeType="1"/>
            </p:cNvSpPr>
            <p:nvPr/>
          </p:nvSpPr>
          <p:spPr bwMode="auto">
            <a:xfrm flipH="1">
              <a:off x="4636" y="3002"/>
              <a:ext cx="76" cy="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4" name="Line 93"/>
            <p:cNvSpPr>
              <a:spLocks noChangeShapeType="1"/>
            </p:cNvSpPr>
            <p:nvPr/>
          </p:nvSpPr>
          <p:spPr bwMode="auto">
            <a:xfrm>
              <a:off x="4636" y="3026"/>
              <a:ext cx="28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5" name="Line 94"/>
            <p:cNvSpPr>
              <a:spLocks noChangeShapeType="1"/>
            </p:cNvSpPr>
            <p:nvPr/>
          </p:nvSpPr>
          <p:spPr bwMode="auto">
            <a:xfrm flipH="1">
              <a:off x="4634" y="3092"/>
              <a:ext cx="30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6" name="Line 95"/>
            <p:cNvSpPr>
              <a:spLocks noChangeShapeType="1"/>
            </p:cNvSpPr>
            <p:nvPr/>
          </p:nvSpPr>
          <p:spPr bwMode="auto">
            <a:xfrm>
              <a:off x="4710" y="3004"/>
              <a:ext cx="20" cy="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7" name="Line 96"/>
            <p:cNvSpPr>
              <a:spLocks noChangeShapeType="1"/>
            </p:cNvSpPr>
            <p:nvPr/>
          </p:nvSpPr>
          <p:spPr bwMode="auto">
            <a:xfrm>
              <a:off x="4732" y="3068"/>
              <a:ext cx="50" cy="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8" name="Line 97"/>
            <p:cNvSpPr>
              <a:spLocks noChangeShapeType="1"/>
            </p:cNvSpPr>
            <p:nvPr/>
          </p:nvSpPr>
          <p:spPr bwMode="auto">
            <a:xfrm flipH="1">
              <a:off x="4762" y="3102"/>
              <a:ext cx="22" cy="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9" name="Oval 98"/>
            <p:cNvSpPr>
              <a:spLocks noChangeArrowheads="1"/>
            </p:cNvSpPr>
            <p:nvPr/>
          </p:nvSpPr>
          <p:spPr bwMode="auto">
            <a:xfrm>
              <a:off x="4656" y="2826"/>
              <a:ext cx="50" cy="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0" name="Line 99"/>
            <p:cNvSpPr>
              <a:spLocks noChangeShapeType="1"/>
            </p:cNvSpPr>
            <p:nvPr/>
          </p:nvSpPr>
          <p:spPr bwMode="auto">
            <a:xfrm>
              <a:off x="4696" y="2888"/>
              <a:ext cx="4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1" name="Line 100"/>
            <p:cNvSpPr>
              <a:spLocks noChangeShapeType="1"/>
            </p:cNvSpPr>
            <p:nvPr/>
          </p:nvSpPr>
          <p:spPr bwMode="auto">
            <a:xfrm flipH="1">
              <a:off x="4688" y="2920"/>
              <a:ext cx="5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2" name="Line 101"/>
            <p:cNvSpPr>
              <a:spLocks noChangeShapeType="1"/>
            </p:cNvSpPr>
            <p:nvPr/>
          </p:nvSpPr>
          <p:spPr bwMode="auto">
            <a:xfrm flipH="1">
              <a:off x="4668" y="2886"/>
              <a:ext cx="26" cy="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3" name="Line 102"/>
            <p:cNvSpPr>
              <a:spLocks noChangeShapeType="1"/>
            </p:cNvSpPr>
            <p:nvPr/>
          </p:nvSpPr>
          <p:spPr bwMode="auto">
            <a:xfrm flipH="1" flipV="1">
              <a:off x="4618" y="2902"/>
              <a:ext cx="50" cy="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74" name="Group 103"/>
          <p:cNvGrpSpPr>
            <a:grpSpLocks/>
          </p:cNvGrpSpPr>
          <p:nvPr/>
        </p:nvGrpSpPr>
        <p:grpSpPr bwMode="auto">
          <a:xfrm flipH="1">
            <a:off x="2305050" y="3552825"/>
            <a:ext cx="263525" cy="463550"/>
            <a:chOff x="4618" y="2826"/>
            <a:chExt cx="166" cy="292"/>
          </a:xfrm>
        </p:grpSpPr>
        <p:sp>
          <p:nvSpPr>
            <p:cNvPr id="2090" name="Line 104"/>
            <p:cNvSpPr>
              <a:spLocks noChangeShapeType="1"/>
            </p:cNvSpPr>
            <p:nvPr/>
          </p:nvSpPr>
          <p:spPr bwMode="auto">
            <a:xfrm>
              <a:off x="4692" y="2874"/>
              <a:ext cx="18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1" name="Line 105"/>
            <p:cNvSpPr>
              <a:spLocks noChangeShapeType="1"/>
            </p:cNvSpPr>
            <p:nvPr/>
          </p:nvSpPr>
          <p:spPr bwMode="auto">
            <a:xfrm flipH="1">
              <a:off x="4636" y="3002"/>
              <a:ext cx="76" cy="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2" name="Line 106"/>
            <p:cNvSpPr>
              <a:spLocks noChangeShapeType="1"/>
            </p:cNvSpPr>
            <p:nvPr/>
          </p:nvSpPr>
          <p:spPr bwMode="auto">
            <a:xfrm>
              <a:off x="4636" y="3026"/>
              <a:ext cx="28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3" name="Line 107"/>
            <p:cNvSpPr>
              <a:spLocks noChangeShapeType="1"/>
            </p:cNvSpPr>
            <p:nvPr/>
          </p:nvSpPr>
          <p:spPr bwMode="auto">
            <a:xfrm flipH="1">
              <a:off x="4634" y="3092"/>
              <a:ext cx="30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4" name="Line 108"/>
            <p:cNvSpPr>
              <a:spLocks noChangeShapeType="1"/>
            </p:cNvSpPr>
            <p:nvPr/>
          </p:nvSpPr>
          <p:spPr bwMode="auto">
            <a:xfrm>
              <a:off x="4710" y="3004"/>
              <a:ext cx="20" cy="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5" name="Line 109"/>
            <p:cNvSpPr>
              <a:spLocks noChangeShapeType="1"/>
            </p:cNvSpPr>
            <p:nvPr/>
          </p:nvSpPr>
          <p:spPr bwMode="auto">
            <a:xfrm>
              <a:off x="4732" y="3068"/>
              <a:ext cx="50" cy="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6" name="Line 110"/>
            <p:cNvSpPr>
              <a:spLocks noChangeShapeType="1"/>
            </p:cNvSpPr>
            <p:nvPr/>
          </p:nvSpPr>
          <p:spPr bwMode="auto">
            <a:xfrm flipH="1">
              <a:off x="4762" y="3102"/>
              <a:ext cx="22" cy="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7" name="Oval 111"/>
            <p:cNvSpPr>
              <a:spLocks noChangeArrowheads="1"/>
            </p:cNvSpPr>
            <p:nvPr/>
          </p:nvSpPr>
          <p:spPr bwMode="auto">
            <a:xfrm>
              <a:off x="4656" y="2826"/>
              <a:ext cx="50" cy="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8" name="Line 112"/>
            <p:cNvSpPr>
              <a:spLocks noChangeShapeType="1"/>
            </p:cNvSpPr>
            <p:nvPr/>
          </p:nvSpPr>
          <p:spPr bwMode="auto">
            <a:xfrm>
              <a:off x="4696" y="2888"/>
              <a:ext cx="4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9" name="Line 113"/>
            <p:cNvSpPr>
              <a:spLocks noChangeShapeType="1"/>
            </p:cNvSpPr>
            <p:nvPr/>
          </p:nvSpPr>
          <p:spPr bwMode="auto">
            <a:xfrm flipH="1">
              <a:off x="4688" y="2920"/>
              <a:ext cx="5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0" name="Line 114"/>
            <p:cNvSpPr>
              <a:spLocks noChangeShapeType="1"/>
            </p:cNvSpPr>
            <p:nvPr/>
          </p:nvSpPr>
          <p:spPr bwMode="auto">
            <a:xfrm flipH="1">
              <a:off x="4668" y="2886"/>
              <a:ext cx="26" cy="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1" name="Line 115"/>
            <p:cNvSpPr>
              <a:spLocks noChangeShapeType="1"/>
            </p:cNvSpPr>
            <p:nvPr/>
          </p:nvSpPr>
          <p:spPr bwMode="auto">
            <a:xfrm flipH="1" flipV="1">
              <a:off x="4618" y="2902"/>
              <a:ext cx="50" cy="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75" name="Group 116"/>
          <p:cNvGrpSpPr>
            <a:grpSpLocks/>
          </p:cNvGrpSpPr>
          <p:nvPr/>
        </p:nvGrpSpPr>
        <p:grpSpPr bwMode="auto">
          <a:xfrm flipH="1">
            <a:off x="4324350" y="3667125"/>
            <a:ext cx="263525" cy="463550"/>
            <a:chOff x="4618" y="2826"/>
            <a:chExt cx="166" cy="292"/>
          </a:xfrm>
        </p:grpSpPr>
        <p:sp>
          <p:nvSpPr>
            <p:cNvPr id="2078" name="Line 117"/>
            <p:cNvSpPr>
              <a:spLocks noChangeShapeType="1"/>
            </p:cNvSpPr>
            <p:nvPr/>
          </p:nvSpPr>
          <p:spPr bwMode="auto">
            <a:xfrm>
              <a:off x="4692" y="2874"/>
              <a:ext cx="18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9" name="Line 118"/>
            <p:cNvSpPr>
              <a:spLocks noChangeShapeType="1"/>
            </p:cNvSpPr>
            <p:nvPr/>
          </p:nvSpPr>
          <p:spPr bwMode="auto">
            <a:xfrm flipH="1">
              <a:off x="4636" y="3002"/>
              <a:ext cx="76" cy="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0" name="Line 119"/>
            <p:cNvSpPr>
              <a:spLocks noChangeShapeType="1"/>
            </p:cNvSpPr>
            <p:nvPr/>
          </p:nvSpPr>
          <p:spPr bwMode="auto">
            <a:xfrm>
              <a:off x="4636" y="3026"/>
              <a:ext cx="28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1" name="Line 120"/>
            <p:cNvSpPr>
              <a:spLocks noChangeShapeType="1"/>
            </p:cNvSpPr>
            <p:nvPr/>
          </p:nvSpPr>
          <p:spPr bwMode="auto">
            <a:xfrm flipH="1">
              <a:off x="4634" y="3092"/>
              <a:ext cx="30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2" name="Line 121"/>
            <p:cNvSpPr>
              <a:spLocks noChangeShapeType="1"/>
            </p:cNvSpPr>
            <p:nvPr/>
          </p:nvSpPr>
          <p:spPr bwMode="auto">
            <a:xfrm>
              <a:off x="4710" y="3004"/>
              <a:ext cx="20" cy="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Line 122"/>
            <p:cNvSpPr>
              <a:spLocks noChangeShapeType="1"/>
            </p:cNvSpPr>
            <p:nvPr/>
          </p:nvSpPr>
          <p:spPr bwMode="auto">
            <a:xfrm>
              <a:off x="4732" y="3068"/>
              <a:ext cx="50" cy="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4" name="Line 123"/>
            <p:cNvSpPr>
              <a:spLocks noChangeShapeType="1"/>
            </p:cNvSpPr>
            <p:nvPr/>
          </p:nvSpPr>
          <p:spPr bwMode="auto">
            <a:xfrm flipH="1">
              <a:off x="4762" y="3102"/>
              <a:ext cx="22" cy="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5" name="Oval 124"/>
            <p:cNvSpPr>
              <a:spLocks noChangeArrowheads="1"/>
            </p:cNvSpPr>
            <p:nvPr/>
          </p:nvSpPr>
          <p:spPr bwMode="auto">
            <a:xfrm>
              <a:off x="4656" y="2826"/>
              <a:ext cx="50" cy="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6" name="Line 125"/>
            <p:cNvSpPr>
              <a:spLocks noChangeShapeType="1"/>
            </p:cNvSpPr>
            <p:nvPr/>
          </p:nvSpPr>
          <p:spPr bwMode="auto">
            <a:xfrm>
              <a:off x="4696" y="2888"/>
              <a:ext cx="4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7" name="Line 126"/>
            <p:cNvSpPr>
              <a:spLocks noChangeShapeType="1"/>
            </p:cNvSpPr>
            <p:nvPr/>
          </p:nvSpPr>
          <p:spPr bwMode="auto">
            <a:xfrm flipH="1">
              <a:off x="4688" y="2920"/>
              <a:ext cx="5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8" name="Line 127"/>
            <p:cNvSpPr>
              <a:spLocks noChangeShapeType="1"/>
            </p:cNvSpPr>
            <p:nvPr/>
          </p:nvSpPr>
          <p:spPr bwMode="auto">
            <a:xfrm flipH="1">
              <a:off x="4668" y="2886"/>
              <a:ext cx="26" cy="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9" name="Line 128"/>
            <p:cNvSpPr>
              <a:spLocks noChangeShapeType="1"/>
            </p:cNvSpPr>
            <p:nvPr/>
          </p:nvSpPr>
          <p:spPr bwMode="auto">
            <a:xfrm flipH="1" flipV="1">
              <a:off x="4618" y="2902"/>
              <a:ext cx="50" cy="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76" name="Text Box 129"/>
          <p:cNvSpPr txBox="1">
            <a:spLocks noChangeArrowheads="1"/>
          </p:cNvSpPr>
          <p:nvPr/>
        </p:nvSpPr>
        <p:spPr bwMode="auto">
          <a:xfrm>
            <a:off x="685800" y="457200"/>
            <a:ext cx="34290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Arial" charset="0"/>
              </a:rPr>
              <a:t>8</a:t>
            </a:r>
            <a:r>
              <a:rPr lang="en-US" sz="1800" baseline="30000" dirty="0" smtClean="0">
                <a:latin typeface="Arial" charset="0"/>
              </a:rPr>
              <a:t>th</a:t>
            </a:r>
            <a:r>
              <a:rPr lang="en-US" sz="1800" dirty="0" smtClean="0">
                <a:latin typeface="Arial" charset="0"/>
              </a:rPr>
              <a:t> </a:t>
            </a:r>
            <a:r>
              <a:rPr lang="en-US" sz="1800" dirty="0">
                <a:latin typeface="Arial" charset="0"/>
              </a:rPr>
              <a:t>EGO/Virgo </a:t>
            </a:r>
          </a:p>
          <a:p>
            <a:r>
              <a:rPr lang="en-US" sz="1800" dirty="0">
                <a:latin typeface="Arial" charset="0"/>
              </a:rPr>
              <a:t>Biathlon Relay Run</a:t>
            </a:r>
          </a:p>
          <a:p>
            <a:r>
              <a:rPr lang="en-US" sz="1800" dirty="0" smtClean="0">
                <a:latin typeface="Arial" charset="0"/>
              </a:rPr>
              <a:t>June 26, 2012 </a:t>
            </a:r>
            <a:r>
              <a:rPr lang="en-US" sz="1800" dirty="0">
                <a:latin typeface="Arial" charset="0"/>
              </a:rPr>
              <a:t>– 19:00</a:t>
            </a:r>
          </a:p>
          <a:p>
            <a:endParaRPr lang="en-US" sz="1800" dirty="0">
              <a:latin typeface="Arial" charset="0"/>
            </a:endParaRPr>
          </a:p>
          <a:p>
            <a:endParaRPr lang="en-US" sz="1800" dirty="0">
              <a:latin typeface="Arial" charset="0"/>
            </a:endParaRPr>
          </a:p>
        </p:txBody>
      </p:sp>
      <p:sp>
        <p:nvSpPr>
          <p:cNvPr id="2077" name="Text Box 130"/>
          <p:cNvSpPr txBox="1">
            <a:spLocks noChangeArrowheads="1"/>
          </p:cNvSpPr>
          <p:nvPr/>
        </p:nvSpPr>
        <p:spPr bwMode="auto">
          <a:xfrm rot="-4575053">
            <a:off x="4964907" y="3720306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Arial" charset="0"/>
              </a:rPr>
              <a:t>3</a:t>
            </a:r>
            <a:endParaRPr lang="en-GB" sz="1800" b="1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The central site 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8350" y="1581150"/>
            <a:ext cx="62484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686550" y="3143250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Start</a:t>
            </a:r>
          </a:p>
        </p:txBody>
      </p:sp>
      <p:sp>
        <p:nvSpPr>
          <p:cNvPr id="3076" name="AutoShape 6"/>
          <p:cNvSpPr>
            <a:spLocks noChangeArrowheads="1"/>
          </p:cNvSpPr>
          <p:nvPr/>
        </p:nvSpPr>
        <p:spPr bwMode="auto">
          <a:xfrm flipH="1">
            <a:off x="6400800" y="2143125"/>
            <a:ext cx="638175" cy="8286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634 h 21600"/>
              <a:gd name="T14" fmla="*/ 20067 w 21600"/>
              <a:gd name="T15" fmla="*/ 752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52" y="0"/>
                </a:lnTo>
                <a:lnTo>
                  <a:pt x="15152" y="4634"/>
                </a:lnTo>
                <a:lnTo>
                  <a:pt x="12427" y="4634"/>
                </a:lnTo>
                <a:cubicBezTo>
                  <a:pt x="5564" y="4634"/>
                  <a:pt x="0" y="8003"/>
                  <a:pt x="0" y="12158"/>
                </a:cubicBezTo>
                <a:lnTo>
                  <a:pt x="0" y="21600"/>
                </a:lnTo>
                <a:lnTo>
                  <a:pt x="2954" y="21600"/>
                </a:lnTo>
                <a:lnTo>
                  <a:pt x="2954" y="12158"/>
                </a:lnTo>
                <a:cubicBezTo>
                  <a:pt x="2954" y="9599"/>
                  <a:pt x="7195" y="7524"/>
                  <a:pt x="12427" y="7524"/>
                </a:cubicBezTo>
                <a:lnTo>
                  <a:pt x="15152" y="7524"/>
                </a:lnTo>
                <a:lnTo>
                  <a:pt x="15152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Line 7"/>
          <p:cNvSpPr>
            <a:spLocks noChangeShapeType="1"/>
          </p:cNvSpPr>
          <p:nvPr/>
        </p:nvSpPr>
        <p:spPr bwMode="auto">
          <a:xfrm>
            <a:off x="6210300" y="3543300"/>
            <a:ext cx="43815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740525" y="3740150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Finish</a:t>
            </a:r>
          </a:p>
        </p:txBody>
      </p:sp>
      <p:sp>
        <p:nvSpPr>
          <p:cNvPr id="3079" name="AutoShape 9"/>
          <p:cNvSpPr>
            <a:spLocks noChangeArrowheads="1"/>
          </p:cNvSpPr>
          <p:nvPr/>
        </p:nvSpPr>
        <p:spPr bwMode="auto">
          <a:xfrm rot="5400000" flipH="1">
            <a:off x="5788025" y="3787775"/>
            <a:ext cx="1047750" cy="15811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5315 h 21600"/>
              <a:gd name="T14" fmla="*/ 20793 w 21600"/>
              <a:gd name="T15" fmla="*/ 684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76" y="0"/>
                </a:lnTo>
                <a:lnTo>
                  <a:pt x="15176" y="5315"/>
                </a:lnTo>
                <a:lnTo>
                  <a:pt x="12427" y="5315"/>
                </a:lnTo>
                <a:cubicBezTo>
                  <a:pt x="5564" y="5315"/>
                  <a:pt x="0" y="8379"/>
                  <a:pt x="0" y="12158"/>
                </a:cubicBezTo>
                <a:lnTo>
                  <a:pt x="0" y="21600"/>
                </a:lnTo>
                <a:lnTo>
                  <a:pt x="1562" y="21600"/>
                </a:lnTo>
                <a:lnTo>
                  <a:pt x="1562" y="12158"/>
                </a:lnTo>
                <a:cubicBezTo>
                  <a:pt x="1562" y="9223"/>
                  <a:pt x="6426" y="6843"/>
                  <a:pt x="12427" y="6843"/>
                </a:cubicBezTo>
                <a:lnTo>
                  <a:pt x="15176" y="6843"/>
                </a:lnTo>
                <a:lnTo>
                  <a:pt x="1517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026"/>
          <p:cNvSpPr txBox="1">
            <a:spLocks noChangeArrowheads="1"/>
          </p:cNvSpPr>
          <p:nvPr/>
        </p:nvSpPr>
        <p:spPr bwMode="auto">
          <a:xfrm>
            <a:off x="486662" y="251938"/>
            <a:ext cx="8086725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en-GB" dirty="0">
                <a:latin typeface="Comic Sans MS" pitchFamily="66" charset="0"/>
              </a:rPr>
              <a:t>Agenda</a:t>
            </a:r>
          </a:p>
          <a:p>
            <a:pPr marL="457200" indent="-457200">
              <a:spcBef>
                <a:spcPct val="50000"/>
              </a:spcBef>
            </a:pPr>
            <a:r>
              <a:rPr lang="en-GB" dirty="0">
                <a:latin typeface="Comic Sans MS" pitchFamily="66" charset="0"/>
              </a:rPr>
              <a:t>Tuesday, </a:t>
            </a:r>
            <a:r>
              <a:rPr lang="en-GB" dirty="0" smtClean="0">
                <a:latin typeface="Comic Sans MS" pitchFamily="66" charset="0"/>
              </a:rPr>
              <a:t>June 26, 2012</a:t>
            </a:r>
            <a:endParaRPr lang="en-GB" dirty="0">
              <a:latin typeface="Comic Sans MS" pitchFamily="66" charset="0"/>
            </a:endParaRPr>
          </a:p>
          <a:p>
            <a:pPr marL="457200" indent="-457200">
              <a:spcBef>
                <a:spcPct val="50000"/>
              </a:spcBef>
            </a:pPr>
            <a:endParaRPr lang="en-GB" sz="2000" dirty="0">
              <a:latin typeface="Comic Sans MS" pitchFamily="66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18.50 </a:t>
            </a:r>
          </a:p>
          <a:p>
            <a:pPr marL="457200" indent="-457200">
              <a:spcBef>
                <a:spcPct val="50000"/>
              </a:spcBef>
            </a:pPr>
            <a:r>
              <a:rPr lang="en-GB" sz="2000" dirty="0" smtClean="0">
                <a:latin typeface="Comic Sans MS" pitchFamily="66" charset="0"/>
              </a:rPr>
              <a:t>2 </a:t>
            </a:r>
            <a:r>
              <a:rPr lang="en-GB" sz="2000" dirty="0">
                <a:latin typeface="Comic Sans MS" pitchFamily="66" charset="0"/>
              </a:rPr>
              <a:t>km runners go (walking) to 1 km N </a:t>
            </a:r>
          </a:p>
          <a:p>
            <a:pPr marL="457200" indent="-457200">
              <a:spcBef>
                <a:spcPct val="50000"/>
              </a:spcBef>
            </a:pPr>
            <a:r>
              <a:rPr lang="en-GB" sz="2000" dirty="0" smtClean="0">
                <a:latin typeface="Comic Sans MS" pitchFamily="66" charset="0"/>
              </a:rPr>
              <a:t>A Control </a:t>
            </a:r>
            <a:r>
              <a:rPr lang="en-GB" sz="2000" dirty="0" err="1" smtClean="0">
                <a:latin typeface="Comic Sans MS" pitchFamily="66" charset="0"/>
              </a:rPr>
              <a:t>Officier</a:t>
            </a:r>
            <a:r>
              <a:rPr lang="en-GB" sz="2000" dirty="0" smtClean="0">
                <a:latin typeface="Comic Sans MS" pitchFamily="66" charset="0"/>
              </a:rPr>
              <a:t> (by car) and </a:t>
            </a:r>
            <a:r>
              <a:rPr lang="en-GB" sz="2000" dirty="0">
                <a:latin typeface="Comic Sans MS" pitchFamily="66" charset="0"/>
              </a:rPr>
              <a:t>bikers go </a:t>
            </a:r>
            <a:r>
              <a:rPr lang="en-GB" sz="2000" dirty="0" smtClean="0">
                <a:latin typeface="Comic Sans MS" pitchFamily="66" charset="0"/>
              </a:rPr>
              <a:t>to 3.00 </a:t>
            </a:r>
            <a:r>
              <a:rPr lang="en-GB" sz="2000" dirty="0">
                <a:latin typeface="Comic Sans MS" pitchFamily="66" charset="0"/>
              </a:rPr>
              <a:t>km N</a:t>
            </a:r>
          </a:p>
          <a:p>
            <a:pPr marL="457200" indent="-457200">
              <a:spcBef>
                <a:spcPct val="50000"/>
              </a:spcBef>
            </a:pPr>
            <a:endParaRPr lang="en-GB" sz="2000" dirty="0">
              <a:latin typeface="Comic Sans MS" pitchFamily="66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19.00</a:t>
            </a:r>
          </a:p>
          <a:p>
            <a:pPr marL="457200" indent="-457200"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START</a:t>
            </a:r>
          </a:p>
          <a:p>
            <a:pPr marL="457200" indent="-457200">
              <a:spcBef>
                <a:spcPct val="50000"/>
              </a:spcBef>
            </a:pPr>
            <a:r>
              <a:rPr lang="en-GB" sz="2000" dirty="0" smtClean="0">
                <a:latin typeface="Comic Sans MS" pitchFamily="66" charset="0"/>
              </a:rPr>
              <a:t>A Control </a:t>
            </a:r>
            <a:r>
              <a:rPr lang="en-GB" sz="2000" dirty="0" err="1" smtClean="0">
                <a:latin typeface="Comic Sans MS" pitchFamily="66" charset="0"/>
              </a:rPr>
              <a:t>Officier</a:t>
            </a:r>
            <a:r>
              <a:rPr lang="en-GB" sz="2000" dirty="0" smtClean="0">
                <a:latin typeface="Comic Sans MS" pitchFamily="66" charset="0"/>
              </a:rPr>
              <a:t> and </a:t>
            </a:r>
            <a:r>
              <a:rPr lang="en-GB" sz="2000" dirty="0">
                <a:latin typeface="Comic Sans MS" pitchFamily="66" charset="0"/>
              </a:rPr>
              <a:t>3km runners go </a:t>
            </a:r>
            <a:r>
              <a:rPr lang="en-GB" sz="2000" dirty="0" smtClean="0">
                <a:latin typeface="Comic Sans MS" pitchFamily="66" charset="0"/>
              </a:rPr>
              <a:t>(by car</a:t>
            </a:r>
            <a:r>
              <a:rPr lang="en-GB" sz="2000" dirty="0">
                <a:latin typeface="Comic Sans MS" pitchFamily="66" charset="0"/>
              </a:rPr>
              <a:t>) to </a:t>
            </a:r>
            <a:r>
              <a:rPr lang="en-GB" sz="2000" dirty="0" smtClean="0">
                <a:latin typeface="Comic Sans MS" pitchFamily="66" charset="0"/>
              </a:rPr>
              <a:t>3.00 </a:t>
            </a:r>
            <a:r>
              <a:rPr lang="en-GB" sz="2000" dirty="0">
                <a:latin typeface="Comic Sans MS" pitchFamily="66" charset="0"/>
              </a:rPr>
              <a:t>km W</a:t>
            </a:r>
          </a:p>
          <a:p>
            <a:pPr marL="457200" indent="-457200">
              <a:spcBef>
                <a:spcPct val="50000"/>
              </a:spcBef>
            </a:pPr>
            <a:endParaRPr lang="en-GB" sz="2000" dirty="0">
              <a:latin typeface="Comic Sans MS" pitchFamily="66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19.Xx</a:t>
            </a:r>
          </a:p>
          <a:p>
            <a:pPr marL="457200" indent="-457200"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COs come back from NE and WE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49" name="Group 149"/>
          <p:cNvGraphicFramePr>
            <a:graphicFrameLocks noGrp="1"/>
          </p:cNvGraphicFramePr>
          <p:nvPr/>
        </p:nvGraphicFramePr>
        <p:xfrm>
          <a:off x="0" y="0"/>
          <a:ext cx="6483927" cy="3625850"/>
        </p:xfrm>
        <a:graphic>
          <a:graphicData uri="http://schemas.openxmlformats.org/drawingml/2006/table">
            <a:tbl>
              <a:tblPr/>
              <a:tblGrid>
                <a:gridCol w="1704513"/>
                <a:gridCol w="1214900"/>
                <a:gridCol w="1158875"/>
                <a:gridCol w="1214437"/>
                <a:gridCol w="1191202"/>
              </a:tblGrid>
              <a:tr h="425450">
                <a:tc>
                  <a:txBody>
                    <a:bodyPr/>
                    <a:lstStyle/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1 km</a:t>
                      </a:r>
                      <a:endParaRPr lang="en-US" b="1" dirty="0">
                        <a:solidFill>
                          <a:srgbClr val="990099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2 km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6 km bike</a:t>
                      </a:r>
                      <a:endParaRPr lang="en-US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3 km</a:t>
                      </a:r>
                      <a:endParaRPr lang="en-US" b="1" dirty="0"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mic Sans MS" pitchFamily="66" charset="0"/>
                        </a:rPr>
                        <a:t>The Flying Dutchmen</a:t>
                      </a:r>
                      <a:endParaRPr lang="en-US" b="1" dirty="0"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Kristen </a:t>
                      </a:r>
                      <a:r>
                        <a:rPr lang="en-US" dirty="0" err="1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Zych</a:t>
                      </a:r>
                      <a:endParaRPr lang="en-US" dirty="0">
                        <a:solidFill>
                          <a:srgbClr val="990099"/>
                        </a:solidFill>
                        <a:latin typeface="Comic Sans MS" pitchFamily="66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Mathieu </a:t>
                      </a:r>
                      <a:r>
                        <a:rPr lang="en-US" dirty="0" err="1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Blom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Mark 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Beker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Adriaan</a:t>
                      </a:r>
                      <a:r>
                        <a:rPr lang="en-US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ter</a:t>
                      </a:r>
                      <a:r>
                        <a:rPr lang="en-US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Braack</a:t>
                      </a:r>
                      <a:endParaRPr lang="en-US" dirty="0"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mic Sans MS" pitchFamily="66" charset="0"/>
                        </a:rPr>
                        <a:t>LAPP et al.</a:t>
                      </a:r>
                      <a:endParaRPr lang="en-US" b="1" dirty="0"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C.N. </a:t>
                      </a:r>
                      <a:r>
                        <a:rPr lang="en-US" dirty="0" err="1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Colacino</a:t>
                      </a:r>
                      <a:r>
                        <a:rPr lang="en-US" dirty="0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dirty="0">
                        <a:solidFill>
                          <a:srgbClr val="990099"/>
                        </a:solidFill>
                        <a:latin typeface="Comic Sans MS" pitchFamily="66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P-F </a:t>
                      </a:r>
                      <a:r>
                        <a:rPr lang="en-US" dirty="0" err="1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Cohadon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Loic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 Rolland 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Bruno </a:t>
                      </a:r>
                      <a:r>
                        <a:rPr lang="en-US" dirty="0" err="1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Lieunard</a:t>
                      </a:r>
                      <a:endParaRPr lang="en-US" dirty="0"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mic Sans MS" pitchFamily="66" charset="0"/>
                        </a:rPr>
                        <a:t>Black </a:t>
                      </a:r>
                      <a:r>
                        <a:rPr lang="en-US" b="1" dirty="0" err="1" smtClean="0">
                          <a:latin typeface="Comic Sans MS" pitchFamily="66" charset="0"/>
                        </a:rPr>
                        <a:t>PearlTeam</a:t>
                      </a:r>
                      <a:endParaRPr lang="en-US" b="1" dirty="0"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Philippe Benoit</a:t>
                      </a:r>
                      <a:endParaRPr lang="en-US" dirty="0">
                        <a:solidFill>
                          <a:srgbClr val="990099"/>
                        </a:solidFill>
                        <a:latin typeface="Comic Sans MS" pitchFamily="66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Giuseppe </a:t>
                      </a:r>
                      <a:r>
                        <a:rPr lang="en-US" dirty="0" err="1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DiBiase</a:t>
                      </a:r>
                      <a:endParaRPr lang="en-US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F. 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Carbo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-</a:t>
                      </a:r>
                    </a:p>
                    <a:p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gnani</a:t>
                      </a:r>
                      <a:endParaRPr lang="en-US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Frederic Richard</a:t>
                      </a:r>
                      <a:endParaRPr lang="en-US" dirty="0"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Comic Sans MS" pitchFamily="66" charset="0"/>
                        </a:rPr>
                        <a:t>PartenoPisa</a:t>
                      </a:r>
                      <a:endParaRPr lang="en-US" b="1" dirty="0"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Luciano</a:t>
                      </a:r>
                      <a:r>
                        <a:rPr lang="en-US" dirty="0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990099"/>
                          </a:solidFill>
                          <a:latin typeface="Comic Sans MS" pitchFamily="66" charset="0"/>
                        </a:rPr>
                        <a:t>DiFiore</a:t>
                      </a:r>
                      <a:endParaRPr lang="en-US" dirty="0">
                        <a:solidFill>
                          <a:srgbClr val="990099"/>
                        </a:solidFill>
                        <a:latin typeface="Comic Sans MS" pitchFamily="66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Enrico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Calloni</a:t>
                      </a:r>
                      <a:endParaRPr lang="en-US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Niccolo</a:t>
                      </a:r>
                      <a:r>
                        <a:rPr lang="it-IT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’ Grilli</a:t>
                      </a:r>
                      <a:endParaRPr lang="it-IT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  <a:latin typeface="Comic Sans MS" pitchFamily="66" charset="0"/>
                        </a:rPr>
                        <a:t>Gabriele </a:t>
                      </a:r>
                      <a:r>
                        <a:rPr lang="en-US" dirty="0" err="1" smtClean="0">
                          <a:solidFill>
                            <a:srgbClr val="008000"/>
                          </a:solidFill>
                          <a:latin typeface="Comic Sans MS" pitchFamily="66" charset="0"/>
                        </a:rPr>
                        <a:t>Vajente</a:t>
                      </a:r>
                      <a:endParaRPr lang="en-US" dirty="0">
                        <a:solidFill>
                          <a:srgbClr val="00800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endParaRPr lang="en-US" b="1" dirty="0"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990099"/>
                        </a:solidFill>
                        <a:latin typeface="Comic Sans MS" pitchFamily="66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8000"/>
                        </a:solidFill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2" name="Group 41"/>
          <p:cNvGrpSpPr/>
          <p:nvPr/>
        </p:nvGrpSpPr>
        <p:grpSpPr>
          <a:xfrm>
            <a:off x="2303092" y="1023937"/>
            <a:ext cx="5684837" cy="5834063"/>
            <a:chOff x="3074988" y="933450"/>
            <a:chExt cx="5684837" cy="5834063"/>
          </a:xfrm>
        </p:grpSpPr>
        <p:grpSp>
          <p:nvGrpSpPr>
            <p:cNvPr id="5184" name="Group 100"/>
            <p:cNvGrpSpPr>
              <a:grpSpLocks/>
            </p:cNvGrpSpPr>
            <p:nvPr/>
          </p:nvGrpSpPr>
          <p:grpSpPr bwMode="auto">
            <a:xfrm>
              <a:off x="3074988" y="933450"/>
              <a:ext cx="5684837" cy="5834063"/>
              <a:chOff x="977" y="1112"/>
              <a:chExt cx="2657" cy="2446"/>
            </a:xfrm>
          </p:grpSpPr>
          <p:grpSp>
            <p:nvGrpSpPr>
              <p:cNvPr id="5196" name="Group 101"/>
              <p:cNvGrpSpPr>
                <a:grpSpLocks/>
              </p:cNvGrpSpPr>
              <p:nvPr/>
            </p:nvGrpSpPr>
            <p:grpSpPr bwMode="auto">
              <a:xfrm>
                <a:off x="3208" y="1112"/>
                <a:ext cx="426" cy="1343"/>
                <a:chOff x="6795" y="1127"/>
                <a:chExt cx="1067" cy="3358"/>
              </a:xfrm>
            </p:grpSpPr>
            <p:sp>
              <p:nvSpPr>
                <p:cNvPr id="5218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6795" y="1290"/>
                  <a:ext cx="825" cy="3195"/>
                </a:xfrm>
                <a:prstGeom prst="line">
                  <a:avLst/>
                </a:prstGeom>
                <a:noFill/>
                <a:ln w="381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5219" name="Group 103"/>
                <p:cNvGrpSpPr>
                  <a:grpSpLocks/>
                </p:cNvGrpSpPr>
                <p:nvPr/>
              </p:nvGrpSpPr>
              <p:grpSpPr bwMode="auto">
                <a:xfrm rot="739878">
                  <a:off x="7623" y="1127"/>
                  <a:ext cx="239" cy="198"/>
                  <a:chOff x="8558" y="6022"/>
                  <a:chExt cx="1230" cy="615"/>
                </a:xfrm>
              </p:grpSpPr>
              <p:sp>
                <p:nvSpPr>
                  <p:cNvPr id="5220" name="Arc 104"/>
                  <p:cNvSpPr>
                    <a:spLocks/>
                  </p:cNvSpPr>
                  <p:nvPr/>
                </p:nvSpPr>
                <p:spPr bwMode="auto">
                  <a:xfrm rot="16200000" flipV="1">
                    <a:off x="9180" y="6030"/>
                    <a:ext cx="615" cy="60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21" name="Arc 105"/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8550" y="6030"/>
                    <a:ext cx="615" cy="60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5197" name="Group 106"/>
              <p:cNvGrpSpPr>
                <a:grpSpLocks/>
              </p:cNvGrpSpPr>
              <p:nvPr/>
            </p:nvGrpSpPr>
            <p:grpSpPr bwMode="auto">
              <a:xfrm>
                <a:off x="1054" y="2623"/>
                <a:ext cx="1524" cy="552"/>
                <a:chOff x="1395" y="4905"/>
                <a:chExt cx="3810" cy="1380"/>
              </a:xfrm>
            </p:grpSpPr>
            <p:sp>
              <p:nvSpPr>
                <p:cNvPr id="5216" name="Line 107"/>
                <p:cNvSpPr>
                  <a:spLocks noChangeShapeType="1"/>
                </p:cNvSpPr>
                <p:nvPr/>
              </p:nvSpPr>
              <p:spPr bwMode="auto">
                <a:xfrm>
                  <a:off x="1395" y="4905"/>
                  <a:ext cx="3585" cy="1095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17" name="Line 108"/>
                <p:cNvSpPr>
                  <a:spLocks noChangeShapeType="1"/>
                </p:cNvSpPr>
                <p:nvPr/>
              </p:nvSpPr>
              <p:spPr bwMode="auto">
                <a:xfrm>
                  <a:off x="4980" y="6015"/>
                  <a:ext cx="225" cy="27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198" name="Group 109"/>
              <p:cNvGrpSpPr>
                <a:grpSpLocks/>
              </p:cNvGrpSpPr>
              <p:nvPr/>
            </p:nvGrpSpPr>
            <p:grpSpPr bwMode="auto">
              <a:xfrm>
                <a:off x="977" y="2495"/>
                <a:ext cx="1679" cy="608"/>
                <a:chOff x="1219" y="4585"/>
                <a:chExt cx="4196" cy="1520"/>
              </a:xfrm>
            </p:grpSpPr>
            <p:sp>
              <p:nvSpPr>
                <p:cNvPr id="5211" name="Line 110"/>
                <p:cNvSpPr>
                  <a:spLocks noChangeShapeType="1"/>
                </p:cNvSpPr>
                <p:nvPr/>
              </p:nvSpPr>
              <p:spPr bwMode="auto">
                <a:xfrm>
                  <a:off x="1485" y="4635"/>
                  <a:ext cx="3750" cy="1140"/>
                </a:xfrm>
                <a:prstGeom prst="line">
                  <a:avLst/>
                </a:prstGeom>
                <a:noFill/>
                <a:ln w="38100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12" name="Line 111"/>
                <p:cNvSpPr>
                  <a:spLocks noChangeShapeType="1"/>
                </p:cNvSpPr>
                <p:nvPr/>
              </p:nvSpPr>
              <p:spPr bwMode="auto">
                <a:xfrm>
                  <a:off x="5226" y="5770"/>
                  <a:ext cx="189" cy="335"/>
                </a:xfrm>
                <a:prstGeom prst="line">
                  <a:avLst/>
                </a:prstGeom>
                <a:noFill/>
                <a:ln w="38100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5213" name="Group 112"/>
                <p:cNvGrpSpPr>
                  <a:grpSpLocks/>
                </p:cNvGrpSpPr>
                <p:nvPr/>
              </p:nvGrpSpPr>
              <p:grpSpPr bwMode="auto">
                <a:xfrm rot="-4105926">
                  <a:off x="1189" y="4615"/>
                  <a:ext cx="283" cy="224"/>
                  <a:chOff x="8558" y="6022"/>
                  <a:chExt cx="1230" cy="615"/>
                </a:xfrm>
              </p:grpSpPr>
              <p:sp>
                <p:nvSpPr>
                  <p:cNvPr id="5214" name="Arc 113"/>
                  <p:cNvSpPr>
                    <a:spLocks/>
                  </p:cNvSpPr>
                  <p:nvPr/>
                </p:nvSpPr>
                <p:spPr bwMode="auto">
                  <a:xfrm rot="16200000" flipV="1">
                    <a:off x="9180" y="6030"/>
                    <a:ext cx="615" cy="60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0099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15" name="Arc 114"/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8550" y="6030"/>
                    <a:ext cx="615" cy="60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0099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5199" name="Group 115"/>
              <p:cNvGrpSpPr>
                <a:grpSpLocks/>
              </p:cNvGrpSpPr>
              <p:nvPr/>
            </p:nvGrpSpPr>
            <p:grpSpPr bwMode="auto">
              <a:xfrm>
                <a:off x="2660" y="2453"/>
                <a:ext cx="557" cy="945"/>
                <a:chOff x="5424" y="4485"/>
                <a:chExt cx="1392" cy="2364"/>
              </a:xfrm>
            </p:grpSpPr>
            <p:grpSp>
              <p:nvGrpSpPr>
                <p:cNvPr id="5206" name="Group 116"/>
                <p:cNvGrpSpPr>
                  <a:grpSpLocks/>
                </p:cNvGrpSpPr>
                <p:nvPr/>
              </p:nvGrpSpPr>
              <p:grpSpPr bwMode="auto">
                <a:xfrm rot="2340376">
                  <a:off x="5993" y="5493"/>
                  <a:ext cx="823" cy="1356"/>
                  <a:chOff x="8840" y="5180"/>
                  <a:chExt cx="718" cy="1163"/>
                </a:xfrm>
              </p:grpSpPr>
              <p:sp>
                <p:nvSpPr>
                  <p:cNvPr id="5209" name="Arc 117"/>
                  <p:cNvSpPr>
                    <a:spLocks/>
                  </p:cNvSpPr>
                  <p:nvPr/>
                </p:nvSpPr>
                <p:spPr bwMode="auto">
                  <a:xfrm flipV="1">
                    <a:off x="8936" y="5793"/>
                    <a:ext cx="614" cy="55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990099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10" name="Arc 118"/>
                  <p:cNvSpPr>
                    <a:spLocks/>
                  </p:cNvSpPr>
                  <p:nvPr/>
                </p:nvSpPr>
                <p:spPr bwMode="auto">
                  <a:xfrm>
                    <a:off x="8840" y="5180"/>
                    <a:ext cx="718" cy="60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990099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207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6570" y="4485"/>
                  <a:ext cx="240" cy="960"/>
                </a:xfrm>
                <a:prstGeom prst="line">
                  <a:avLst/>
                </a:prstGeom>
                <a:noFill/>
                <a:ln w="38100">
                  <a:solidFill>
                    <a:srgbClr val="99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08" name="Line 120"/>
                <p:cNvSpPr>
                  <a:spLocks noChangeShapeType="1"/>
                </p:cNvSpPr>
                <p:nvPr/>
              </p:nvSpPr>
              <p:spPr bwMode="auto">
                <a:xfrm flipH="1" flipV="1">
                  <a:off x="5424" y="6109"/>
                  <a:ext cx="289" cy="446"/>
                </a:xfrm>
                <a:prstGeom prst="line">
                  <a:avLst/>
                </a:prstGeom>
                <a:noFill/>
                <a:ln w="38100">
                  <a:solidFill>
                    <a:srgbClr val="99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200" name="Group 121"/>
              <p:cNvGrpSpPr>
                <a:grpSpLocks/>
              </p:cNvGrpSpPr>
              <p:nvPr/>
            </p:nvGrpSpPr>
            <p:grpSpPr bwMode="auto">
              <a:xfrm>
                <a:off x="2578" y="1195"/>
                <a:ext cx="1050" cy="2363"/>
                <a:chOff x="5220" y="1335"/>
                <a:chExt cx="2625" cy="5909"/>
              </a:xfrm>
            </p:grpSpPr>
            <p:grpSp>
              <p:nvGrpSpPr>
                <p:cNvPr id="5201" name="Group 122"/>
                <p:cNvGrpSpPr>
                  <a:grpSpLocks/>
                </p:cNvGrpSpPr>
                <p:nvPr/>
              </p:nvGrpSpPr>
              <p:grpSpPr bwMode="auto">
                <a:xfrm rot="2340376">
                  <a:off x="6112" y="5413"/>
                  <a:ext cx="867" cy="1831"/>
                  <a:chOff x="8866" y="5175"/>
                  <a:chExt cx="674" cy="1168"/>
                </a:xfrm>
              </p:grpSpPr>
              <p:sp>
                <p:nvSpPr>
                  <p:cNvPr id="5204" name="Arc 123"/>
                  <p:cNvSpPr>
                    <a:spLocks/>
                  </p:cNvSpPr>
                  <p:nvPr/>
                </p:nvSpPr>
                <p:spPr bwMode="auto">
                  <a:xfrm flipV="1">
                    <a:off x="8942" y="5790"/>
                    <a:ext cx="593" cy="553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05" name="Arc 124"/>
                  <p:cNvSpPr>
                    <a:spLocks/>
                  </p:cNvSpPr>
                  <p:nvPr/>
                </p:nvSpPr>
                <p:spPr bwMode="auto">
                  <a:xfrm>
                    <a:off x="8866" y="5175"/>
                    <a:ext cx="674" cy="60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202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6840" y="1335"/>
                  <a:ext cx="1005" cy="405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03" name="Line 126"/>
                <p:cNvSpPr>
                  <a:spLocks noChangeShapeType="1"/>
                </p:cNvSpPr>
                <p:nvPr/>
              </p:nvSpPr>
              <p:spPr bwMode="auto">
                <a:xfrm flipH="1" flipV="1">
                  <a:off x="5220" y="6285"/>
                  <a:ext cx="435" cy="585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5185" name="Line 128"/>
            <p:cNvSpPr>
              <a:spLocks noChangeShapeType="1"/>
            </p:cNvSpPr>
            <p:nvPr/>
          </p:nvSpPr>
          <p:spPr bwMode="auto">
            <a:xfrm flipV="1">
              <a:off x="7353300" y="5114925"/>
              <a:ext cx="228600" cy="914400"/>
            </a:xfrm>
            <a:prstGeom prst="line">
              <a:avLst/>
            </a:prstGeom>
            <a:noFill/>
            <a:ln w="28575">
              <a:solidFill>
                <a:srgbClr val="990099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86" name="Text Box 129"/>
            <p:cNvSpPr txBox="1">
              <a:spLocks noChangeArrowheads="1"/>
            </p:cNvSpPr>
            <p:nvPr/>
          </p:nvSpPr>
          <p:spPr bwMode="auto">
            <a:xfrm rot="-4575053">
              <a:off x="6569075" y="5003801"/>
              <a:ext cx="1531937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990099"/>
                  </a:solidFill>
                  <a:latin typeface="Arial" charset="0"/>
                </a:rPr>
                <a:t>1</a:t>
              </a:r>
              <a:endParaRPr lang="en-GB" sz="1800" b="1" dirty="0">
                <a:solidFill>
                  <a:srgbClr val="990099"/>
                </a:solidFill>
                <a:latin typeface="Arial" charset="0"/>
              </a:endParaRPr>
            </a:p>
          </p:txBody>
        </p:sp>
        <p:sp>
          <p:nvSpPr>
            <p:cNvPr id="5187" name="Line 130"/>
            <p:cNvSpPr>
              <a:spLocks noChangeShapeType="1"/>
            </p:cNvSpPr>
            <p:nvPr/>
          </p:nvSpPr>
          <p:spPr bwMode="auto">
            <a:xfrm flipV="1">
              <a:off x="8210550" y="3600450"/>
              <a:ext cx="228600" cy="9144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88" name="Text Box 131"/>
            <p:cNvSpPr txBox="1">
              <a:spLocks noChangeArrowheads="1"/>
            </p:cNvSpPr>
            <p:nvPr/>
          </p:nvSpPr>
          <p:spPr bwMode="auto">
            <a:xfrm rot="-4575053">
              <a:off x="7889082" y="3987006"/>
              <a:ext cx="1295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0000"/>
                  </a:solidFill>
                  <a:latin typeface="Arial" charset="0"/>
                </a:rPr>
                <a:t>3</a:t>
              </a:r>
              <a:endParaRPr lang="en-GB" sz="1800" b="1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5189" name="Line 138"/>
            <p:cNvSpPr>
              <a:spLocks noChangeShapeType="1"/>
            </p:cNvSpPr>
            <p:nvPr/>
          </p:nvSpPr>
          <p:spPr bwMode="auto">
            <a:xfrm flipV="1">
              <a:off x="7924800" y="2381250"/>
              <a:ext cx="209550" cy="9144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0" name="Text Box 139"/>
            <p:cNvSpPr txBox="1">
              <a:spLocks noChangeArrowheads="1"/>
            </p:cNvSpPr>
            <p:nvPr/>
          </p:nvSpPr>
          <p:spPr bwMode="auto">
            <a:xfrm rot="-4575053">
              <a:off x="7155657" y="2463006"/>
              <a:ext cx="1295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accent2"/>
                  </a:solidFill>
                  <a:latin typeface="Arial" charset="0"/>
                </a:rPr>
                <a:t>2</a:t>
              </a:r>
              <a:endParaRPr lang="en-GB" sz="1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5191" name="Line 140"/>
            <p:cNvSpPr>
              <a:spLocks noChangeShapeType="1"/>
            </p:cNvSpPr>
            <p:nvPr/>
          </p:nvSpPr>
          <p:spPr bwMode="auto">
            <a:xfrm rot="5400000" flipV="1">
              <a:off x="4880769" y="3975894"/>
              <a:ext cx="552450" cy="1592262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2" name="Text Box 141"/>
            <p:cNvSpPr txBox="1">
              <a:spLocks noChangeArrowheads="1"/>
            </p:cNvSpPr>
            <p:nvPr/>
          </p:nvSpPr>
          <p:spPr bwMode="auto">
            <a:xfrm rot="824947">
              <a:off x="5029200" y="3570288"/>
              <a:ext cx="688975" cy="1192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800" b="1" dirty="0">
                <a:solidFill>
                  <a:srgbClr val="008000"/>
                </a:solidFill>
                <a:latin typeface="Arial" charset="0"/>
              </a:endParaRPr>
            </a:p>
            <a:p>
              <a:pPr>
                <a:spcBef>
                  <a:spcPct val="50000"/>
                </a:spcBef>
              </a:pPr>
              <a:endParaRPr lang="en-US" sz="1800" b="1" dirty="0">
                <a:solidFill>
                  <a:srgbClr val="008000"/>
                </a:solidFill>
                <a:latin typeface="Arial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8000"/>
                  </a:solidFill>
                  <a:latin typeface="Arial" charset="0"/>
                </a:rPr>
                <a:t>4</a:t>
              </a:r>
              <a:endParaRPr lang="en-GB" sz="1800" b="1" dirty="0">
                <a:solidFill>
                  <a:srgbClr val="008000"/>
                </a:solidFill>
                <a:latin typeface="Arial" charset="0"/>
              </a:endParaRPr>
            </a:p>
          </p:txBody>
        </p:sp>
      </p:grpSp>
      <p:sp>
        <p:nvSpPr>
          <p:cNvPr id="5193" name="AutoShape 64" descr="Large checker board"/>
          <p:cNvSpPr>
            <a:spLocks noChangeArrowheads="1"/>
          </p:cNvSpPr>
          <p:nvPr/>
        </p:nvSpPr>
        <p:spPr bwMode="auto">
          <a:xfrm rot="3030597">
            <a:off x="5883728" y="5086102"/>
            <a:ext cx="457200" cy="381000"/>
          </a:xfrm>
          <a:prstGeom prst="wave">
            <a:avLst>
              <a:gd name="adj1" fmla="val 12917"/>
              <a:gd name="adj2" fmla="val -347"/>
            </a:avLst>
          </a:prstGeom>
          <a:pattFill prst="lgCheck">
            <a:fgClr>
              <a:schemeClr val="tx1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9" name="Straight Connector 98"/>
          <p:cNvCxnSpPr>
            <a:stCxn id="5212" idx="1"/>
          </p:cNvCxnSpPr>
          <p:nvPr/>
        </p:nvCxnSpPr>
        <p:spPr>
          <a:xfrm rot="5400000" flipH="1" flipV="1">
            <a:off x="5931323" y="5322093"/>
            <a:ext cx="414338" cy="485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06363"/>
            <a:ext cx="1704975" cy="32861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178129" y="166252"/>
          <a:ext cx="3467595" cy="632641"/>
        </p:xfrm>
        <a:graphic>
          <a:graphicData uri="http://schemas.openxmlformats.org/drawingml/2006/table">
            <a:tbl>
              <a:tblPr/>
              <a:tblGrid>
                <a:gridCol w="2046039"/>
                <a:gridCol w="1421556"/>
              </a:tblGrid>
              <a:tr h="222761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BIATHLON </a:t>
                      </a:r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2012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761">
                <a:tc>
                  <a:txBody>
                    <a:bodyPr/>
                    <a:lstStyle/>
                    <a:p>
                      <a:pPr algn="l" fontAlgn="b"/>
                      <a:endParaRPr lang="it-IT" sz="11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119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TEAMS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DISTANCE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</TotalTime>
  <Words>140</Words>
  <Application>Microsoft Office PowerPoint</Application>
  <PresentationFormat>Presentazione su schermo (4:3)</PresentationFormat>
  <Paragraphs>57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Default Design</vt:lpstr>
      <vt:lpstr>Diapositiva 1</vt:lpstr>
      <vt:lpstr>Diapositiva 2</vt:lpstr>
      <vt:lpstr>Diapositiva 3</vt:lpstr>
      <vt:lpstr>Diapositiva 4</vt:lpstr>
      <vt:lpstr>Diapositiva 5</vt:lpstr>
    </vt:vector>
  </TitlesOfParts>
  <Company>EGO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bradaschia</dc:creator>
  <cp:lastModifiedBy>bradaschia</cp:lastModifiedBy>
  <cp:revision>145</cp:revision>
  <dcterms:created xsi:type="dcterms:W3CDTF">2004-04-30T09:11:07Z</dcterms:created>
  <dcterms:modified xsi:type="dcterms:W3CDTF">2012-06-26T09:44:55Z</dcterms:modified>
</cp:coreProperties>
</file>