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handoutMasterIdLst>
    <p:handoutMasterId r:id="rId20"/>
  </p:handoutMasterIdLst>
  <p:sldIdLst>
    <p:sldId id="256" r:id="rId2"/>
    <p:sldId id="257" r:id="rId3"/>
    <p:sldId id="273" r:id="rId4"/>
    <p:sldId id="274" r:id="rId5"/>
    <p:sldId id="283" r:id="rId6"/>
    <p:sldId id="284" r:id="rId7"/>
    <p:sldId id="275" r:id="rId8"/>
    <p:sldId id="285" r:id="rId9"/>
    <p:sldId id="279" r:id="rId10"/>
    <p:sldId id="281" r:id="rId11"/>
    <p:sldId id="286" r:id="rId12"/>
    <p:sldId id="287" r:id="rId13"/>
    <p:sldId id="291" r:id="rId14"/>
    <p:sldId id="292" r:id="rId15"/>
    <p:sldId id="288" r:id="rId16"/>
    <p:sldId id="290" r:id="rId17"/>
    <p:sldId id="293" r:id="rId18"/>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4F999"/>
    <a:srgbClr val="92D050"/>
    <a:srgbClr val="FFFF99"/>
  </p:clrMru>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080" y="-96"/>
      </p:cViewPr>
      <p:guideLst>
        <p:guide orient="horz" pos="2160"/>
        <p:guide pos="2880"/>
      </p:guideLst>
    </p:cSldViewPr>
  </p:slideViewPr>
  <p:notesTextViewPr>
    <p:cViewPr>
      <p:scale>
        <a:sx n="100" d="100"/>
        <a:sy n="100" d="100"/>
      </p:scale>
      <p:origin x="0" y="0"/>
    </p:cViewPr>
  </p:notesTextViewPr>
  <p:notesViewPr>
    <p:cSldViewPr>
      <p:cViewPr varScale="1">
        <p:scale>
          <a:sx n="57" d="100"/>
          <a:sy n="57" d="100"/>
        </p:scale>
        <p:origin x="-2520"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8BE8B172-9947-4C4F-A8CA-3DFC736B6D77}" type="datetimeFigureOut">
              <a:rPr lang="it-IT"/>
              <a:pPr>
                <a:defRPr/>
              </a:pPr>
              <a:t>27/11/2014</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4FEF0FA-5E7D-4613-A62C-588C2B1F9B55}" type="slidenum">
              <a:rPr lang="it-IT"/>
              <a:pPr>
                <a:defRPr/>
              </a:pPr>
              <a:t>‹N›</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5AFE960-389F-4DEE-8FB4-B32540B3E4B2}" type="datetimeFigureOut">
              <a:rPr lang="it-IT"/>
              <a:pPr>
                <a:defRPr/>
              </a:pPr>
              <a:t>27/11/2014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2012A18A-2309-4670-BFCF-5FF267673F61}"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22531"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0244"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2BC4DC9-AC34-4CAE-9099-CF7B815CECE3}" type="slidenum">
              <a:rPr lang="it-IT" smtClean="0"/>
              <a:pPr fontAlgn="base">
                <a:spcBef>
                  <a:spcPct val="0"/>
                </a:spcBef>
                <a:spcAft>
                  <a:spcPct val="0"/>
                </a:spcAft>
                <a:defRPr/>
              </a:pPr>
              <a:t>1</a:t>
            </a:fld>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2355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1268"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E221C3-EC79-44E5-8FEF-81BA0B366F2B}" type="slidenum">
              <a:rPr lang="it-IT" smtClean="0"/>
              <a:pPr fontAlgn="base">
                <a:spcBef>
                  <a:spcPct val="0"/>
                </a:spcBef>
                <a:spcAft>
                  <a:spcPct val="0"/>
                </a:spcAft>
                <a:defRPr/>
              </a:pPr>
              <a:t>2</a:t>
            </a:fld>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2012A18A-2309-4670-BFCF-5FF267673F61}" type="slidenum">
              <a:rPr lang="it-IT" smtClean="0"/>
              <a:pPr>
                <a:defRPr/>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2012A18A-2309-4670-BFCF-5FF267673F61}" type="slidenum">
              <a:rPr lang="it-IT" smtClean="0"/>
              <a:pPr>
                <a:defRPr/>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2012A18A-2309-4670-BFCF-5FF267673F61}" type="slidenum">
              <a:rPr lang="it-IT" smtClean="0"/>
              <a:pPr>
                <a:defRPr/>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2012A18A-2309-4670-BFCF-5FF267673F61}" type="slidenum">
              <a:rPr lang="it-IT" smtClean="0"/>
              <a:pPr>
                <a:defRPr/>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2012A18A-2309-4670-BFCF-5FF267673F61}" type="slidenum">
              <a:rPr lang="it-IT" smtClean="0"/>
              <a:pPr>
                <a:defRPr/>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2012A18A-2309-4670-BFCF-5FF267673F61}" type="slidenum">
              <a:rPr lang="it-IT" smtClean="0"/>
              <a:pPr>
                <a:defRPr/>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2012A18A-2309-4670-BFCF-5FF267673F61}" type="slidenum">
              <a:rPr lang="it-IT" smtClean="0"/>
              <a:pPr>
                <a:defRPr/>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2012A18A-2309-4670-BFCF-5FF267673F61}" type="slidenum">
              <a:rPr lang="it-IT" smtClean="0"/>
              <a:pPr>
                <a:defRPr/>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2012A18A-2309-4670-BFCF-5FF267673F61}" type="slidenum">
              <a:rPr lang="it-IT" smtClean="0"/>
              <a:pPr>
                <a:defRPr/>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2012A18A-2309-4670-BFCF-5FF267673F61}" type="slidenum">
              <a:rPr lang="it-IT" smtClean="0"/>
              <a:pPr>
                <a:defRPr/>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2012A18A-2309-4670-BFCF-5FF267673F61}" type="slidenum">
              <a:rPr lang="it-IT" smtClean="0"/>
              <a:pPr>
                <a:defRPr/>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2012A18A-2309-4670-BFCF-5FF267673F61}" type="slidenum">
              <a:rPr lang="it-IT" smtClean="0"/>
              <a:pPr>
                <a:defRPr/>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2012A18A-2309-4670-BFCF-5FF267673F61}" type="slidenum">
              <a:rPr lang="it-IT" smtClean="0"/>
              <a:pPr>
                <a:defRPr/>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2012A18A-2309-4670-BFCF-5FF267673F61}" type="slidenum">
              <a:rPr lang="it-IT" smtClean="0"/>
              <a:pPr>
                <a:defRPr/>
              </a:pPr>
              <a:t>16</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2012A18A-2309-4670-BFCF-5FF267673F61}" type="slidenum">
              <a:rPr lang="it-IT" smtClean="0"/>
              <a:pPr>
                <a:defRPr/>
              </a:pPr>
              <a:t>17</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ctangle 12"/>
          <p:cNvSpPr>
            <a:spLocks noChangeAspect="1" noChangeArrowheads="1"/>
          </p:cNvSpPr>
          <p:nvPr userDrawn="1"/>
        </p:nvSpPr>
        <p:spPr bwMode="auto">
          <a:xfrm>
            <a:off x="317500" y="381000"/>
            <a:ext cx="8458200" cy="6248400"/>
          </a:xfrm>
          <a:prstGeom prst="rect">
            <a:avLst/>
          </a:prstGeom>
          <a:noFill/>
          <a:ln w="28575">
            <a:solidFill>
              <a:schemeClr val="accent1"/>
            </a:solidFill>
            <a:miter lim="800000"/>
            <a:headEnd/>
            <a:tailEnd/>
          </a:ln>
          <a:effectLst/>
        </p:spPr>
        <p:txBody>
          <a:bodyPr wrap="none" anchor="ctr"/>
          <a:lstStyle/>
          <a:p>
            <a:pPr>
              <a:defRPr/>
            </a:pPr>
            <a:endParaRPr lang="it-IT"/>
          </a:p>
        </p:txBody>
      </p:sp>
      <p:sp>
        <p:nvSpPr>
          <p:cNvPr id="5" name="Rectangle 13"/>
          <p:cNvSpPr>
            <a:spLocks noChangeAspect="1" noChangeArrowheads="1"/>
          </p:cNvSpPr>
          <p:nvPr userDrawn="1"/>
        </p:nvSpPr>
        <p:spPr bwMode="auto">
          <a:xfrm>
            <a:off x="392113" y="457200"/>
            <a:ext cx="8305800" cy="6096000"/>
          </a:xfrm>
          <a:prstGeom prst="rect">
            <a:avLst/>
          </a:prstGeom>
          <a:noFill/>
          <a:ln w="28575">
            <a:solidFill>
              <a:srgbClr val="FF3300"/>
            </a:solidFill>
            <a:miter lim="800000"/>
            <a:headEnd/>
            <a:tailEnd/>
          </a:ln>
          <a:effectLst/>
        </p:spPr>
        <p:txBody>
          <a:bodyPr wrap="none" anchor="ctr"/>
          <a:lstStyle/>
          <a:p>
            <a:pPr fontAlgn="auto">
              <a:spcBef>
                <a:spcPts val="0"/>
              </a:spcBef>
              <a:spcAft>
                <a:spcPts val="0"/>
              </a:spcAft>
              <a:defRPr/>
            </a:pPr>
            <a:endParaRPr lang="it-IT">
              <a:latin typeface="+mn-lt"/>
              <a:cs typeface="+mn-cs"/>
            </a:endParaRPr>
          </a:p>
        </p:txBody>
      </p:sp>
      <p:sp>
        <p:nvSpPr>
          <p:cNvPr id="6" name="Rectangle 14"/>
          <p:cNvSpPr>
            <a:spLocks noChangeArrowheads="1"/>
          </p:cNvSpPr>
          <p:nvPr userDrawn="1"/>
        </p:nvSpPr>
        <p:spPr bwMode="auto">
          <a:xfrm>
            <a:off x="228600" y="304800"/>
            <a:ext cx="8637588" cy="6400800"/>
          </a:xfrm>
          <a:prstGeom prst="rect">
            <a:avLst/>
          </a:prstGeom>
          <a:noFill/>
          <a:ln w="28575">
            <a:solidFill>
              <a:schemeClr val="accent2"/>
            </a:solidFill>
            <a:miter lim="800000"/>
            <a:headEnd/>
            <a:tailEnd/>
          </a:ln>
          <a:effectLst/>
        </p:spPr>
        <p:txBody>
          <a:bodyPr wrap="none" anchor="ctr"/>
          <a:lstStyle/>
          <a:p>
            <a:pPr fontAlgn="auto">
              <a:spcBef>
                <a:spcPts val="0"/>
              </a:spcBef>
              <a:spcAft>
                <a:spcPts val="0"/>
              </a:spcAft>
              <a:defRPr/>
            </a:pPr>
            <a:endParaRPr lang="it-IT">
              <a:latin typeface="+mn-lt"/>
              <a:cs typeface="+mn-cs"/>
            </a:endParaRPr>
          </a:p>
        </p:txBody>
      </p:sp>
      <p:pic>
        <p:nvPicPr>
          <p:cNvPr id="7" name="Picture 7" descr="advlogo_final"/>
          <p:cNvPicPr>
            <a:picLocks noChangeAspect="1" noChangeArrowheads="1"/>
          </p:cNvPicPr>
          <p:nvPr userDrawn="1"/>
        </p:nvPicPr>
        <p:blipFill>
          <a:blip r:embed="rId2" cstate="print"/>
          <a:srcRect/>
          <a:stretch>
            <a:fillRect/>
          </a:stretch>
        </p:blipFill>
        <p:spPr bwMode="auto">
          <a:xfrm>
            <a:off x="204788" y="285750"/>
            <a:ext cx="1008062" cy="547688"/>
          </a:xfrm>
          <a:prstGeom prst="rect">
            <a:avLst/>
          </a:prstGeom>
          <a:solidFill>
            <a:schemeClr val="bg1"/>
          </a:solidFill>
          <a:ln w="9525">
            <a:noFill/>
            <a:miter lim="800000"/>
            <a:headEnd/>
            <a:tailEnd/>
          </a:ln>
        </p:spPr>
      </p:pic>
      <p:sp>
        <p:nvSpPr>
          <p:cNvPr id="2" name="Titolo 1"/>
          <p:cNvSpPr>
            <a:spLocks noGrp="1"/>
          </p:cNvSpPr>
          <p:nvPr>
            <p:ph type="ctrTitle"/>
          </p:nvPr>
        </p:nvSpPr>
        <p:spPr>
          <a:xfrm>
            <a:off x="685800" y="1628800"/>
            <a:ext cx="7772400" cy="1470025"/>
          </a:xfrm>
        </p:spPr>
        <p:txBody>
          <a:bodyPr/>
          <a:lstStyle>
            <a:lvl1pPr>
              <a:defRPr b="1" cap="small" baseline="0">
                <a:solidFill>
                  <a:srgbClr val="0070C0"/>
                </a:solidFill>
                <a:effectLst/>
                <a:latin typeface="Times New Roman" pitchFamily="18" charset="0"/>
                <a:cs typeface="Times New Roman" pitchFamily="18" charset="0"/>
              </a:defRPr>
            </a:lvl1pPr>
          </a:lstStyle>
          <a:p>
            <a:r>
              <a:rPr lang="it-IT" dirty="0" smtClean="0"/>
              <a:t>Fare clic per modificare lo stile del titolo</a:t>
            </a:r>
            <a:endParaRPr lang="it-IT" dirty="0"/>
          </a:p>
        </p:txBody>
      </p:sp>
      <p:sp>
        <p:nvSpPr>
          <p:cNvPr id="3" name="Sottotitolo 2"/>
          <p:cNvSpPr>
            <a:spLocks noGrp="1"/>
          </p:cNvSpPr>
          <p:nvPr>
            <p:ph type="subTitle" idx="1"/>
          </p:nvPr>
        </p:nvSpPr>
        <p:spPr>
          <a:xfrm>
            <a:off x="1371600" y="4052664"/>
            <a:ext cx="6400800" cy="1752600"/>
          </a:xfrm>
        </p:spPr>
        <p:txBody>
          <a:bodyPr/>
          <a:lstStyle>
            <a:lvl1pPr marL="0" indent="0" algn="ctr">
              <a:buNone/>
              <a:defRPr b="0" i="0">
                <a:solidFill>
                  <a:srgbClr val="00B050"/>
                </a:solidFill>
                <a:latin typeface="Times New Roman" pitchFamily="18" charset="0"/>
                <a:cs typeface="Times New Roman"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dirty="0" smtClean="0"/>
              <a:t>Fare clic per modificare lo stile del sottotitolo dello schema</a:t>
            </a:r>
            <a:endParaRPr lang="it-IT" dirty="0"/>
          </a:p>
        </p:txBody>
      </p:sp>
      <p:sp>
        <p:nvSpPr>
          <p:cNvPr id="8" name="Segnaposto data 3"/>
          <p:cNvSpPr>
            <a:spLocks noGrp="1"/>
          </p:cNvSpPr>
          <p:nvPr>
            <p:ph type="dt" sz="half" idx="10"/>
          </p:nvPr>
        </p:nvSpPr>
        <p:spPr>
          <a:xfrm>
            <a:off x="395288" y="6165850"/>
            <a:ext cx="2133600" cy="365125"/>
          </a:xfrm>
        </p:spPr>
        <p:txBody>
          <a:bodyPr/>
          <a:lstStyle>
            <a:lvl1pPr>
              <a:defRPr/>
            </a:lvl1pPr>
          </a:lstStyle>
          <a:p>
            <a:pPr>
              <a:defRPr/>
            </a:pPr>
            <a:fld id="{5A8F1964-A1D8-49B8-9FE6-9D4FD837E134}" type="datetime1">
              <a:rPr lang="it-IT" smtClean="0"/>
              <a:pPr>
                <a:defRPr/>
              </a:pPr>
              <a:t>27/11/2014</a:t>
            </a:fld>
            <a:endParaRPr lang="it-IT"/>
          </a:p>
        </p:txBody>
      </p:sp>
      <p:sp>
        <p:nvSpPr>
          <p:cNvPr id="9" name="Segnaposto piè di pagina 4"/>
          <p:cNvSpPr>
            <a:spLocks noGrp="1"/>
          </p:cNvSpPr>
          <p:nvPr>
            <p:ph type="ftr" sz="quarter" idx="11"/>
          </p:nvPr>
        </p:nvSpPr>
        <p:spPr>
          <a:xfrm>
            <a:off x="3124200" y="6165850"/>
            <a:ext cx="2895600" cy="365125"/>
          </a:xfrm>
        </p:spPr>
        <p:txBody>
          <a:bodyPr/>
          <a:lstStyle>
            <a:lvl1pPr>
              <a:defRPr/>
            </a:lvl1pPr>
          </a:lstStyle>
          <a:p>
            <a:pPr>
              <a:defRPr/>
            </a:pPr>
            <a:r>
              <a:rPr lang="en-US" smtClean="0"/>
              <a:t>AdV weekly meeting - November 27, 2014</a:t>
            </a:r>
            <a:endParaRPr lang="it-IT" dirty="0"/>
          </a:p>
        </p:txBody>
      </p:sp>
      <p:sp>
        <p:nvSpPr>
          <p:cNvPr id="10" name="Segnaposto numero diapositiva 5"/>
          <p:cNvSpPr>
            <a:spLocks noGrp="1"/>
          </p:cNvSpPr>
          <p:nvPr>
            <p:ph type="sldNum" sz="quarter" idx="12"/>
          </p:nvPr>
        </p:nvSpPr>
        <p:spPr>
          <a:xfrm>
            <a:off x="6553200" y="6165850"/>
            <a:ext cx="2133600" cy="365125"/>
          </a:xfrm>
        </p:spPr>
        <p:txBody>
          <a:bodyPr/>
          <a:lstStyle>
            <a:lvl1pPr>
              <a:defRPr/>
            </a:lvl1pPr>
          </a:lstStyle>
          <a:p>
            <a:pPr>
              <a:defRPr/>
            </a:pPr>
            <a:fld id="{FB26DF30-0F93-4519-A8CD-1348BCA486A3}"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olo e contenuto">
    <p:spTree>
      <p:nvGrpSpPr>
        <p:cNvPr id="1" name=""/>
        <p:cNvGrpSpPr/>
        <p:nvPr/>
      </p:nvGrpSpPr>
      <p:grpSpPr>
        <a:xfrm>
          <a:off x="0" y="0"/>
          <a:ext cx="0" cy="0"/>
          <a:chOff x="0" y="0"/>
          <a:chExt cx="0" cy="0"/>
        </a:xfrm>
      </p:grpSpPr>
      <p:sp>
        <p:nvSpPr>
          <p:cNvPr id="5" name="Rectangle 12"/>
          <p:cNvSpPr>
            <a:spLocks noChangeAspect="1" noChangeArrowheads="1"/>
          </p:cNvSpPr>
          <p:nvPr userDrawn="1"/>
        </p:nvSpPr>
        <p:spPr bwMode="auto">
          <a:xfrm>
            <a:off x="317500" y="381000"/>
            <a:ext cx="8458200" cy="6248400"/>
          </a:xfrm>
          <a:prstGeom prst="rect">
            <a:avLst/>
          </a:prstGeom>
          <a:noFill/>
          <a:ln w="28575">
            <a:solidFill>
              <a:schemeClr val="accent1"/>
            </a:solidFill>
            <a:miter lim="800000"/>
            <a:headEnd/>
            <a:tailEnd/>
          </a:ln>
          <a:effectLst/>
        </p:spPr>
        <p:txBody>
          <a:bodyPr wrap="none" anchor="ctr"/>
          <a:lstStyle/>
          <a:p>
            <a:pPr>
              <a:defRPr/>
            </a:pPr>
            <a:endParaRPr lang="it-IT"/>
          </a:p>
        </p:txBody>
      </p:sp>
      <p:sp>
        <p:nvSpPr>
          <p:cNvPr id="6" name="Rectangle 13"/>
          <p:cNvSpPr>
            <a:spLocks noChangeAspect="1" noChangeArrowheads="1"/>
          </p:cNvSpPr>
          <p:nvPr userDrawn="1"/>
        </p:nvSpPr>
        <p:spPr bwMode="auto">
          <a:xfrm>
            <a:off x="392113" y="457200"/>
            <a:ext cx="8305800" cy="6096000"/>
          </a:xfrm>
          <a:prstGeom prst="rect">
            <a:avLst/>
          </a:prstGeom>
          <a:noFill/>
          <a:ln w="28575">
            <a:solidFill>
              <a:srgbClr val="FF3300"/>
            </a:solidFill>
            <a:miter lim="800000"/>
            <a:headEnd/>
            <a:tailEnd/>
          </a:ln>
          <a:effectLst/>
        </p:spPr>
        <p:txBody>
          <a:bodyPr wrap="none" anchor="ctr"/>
          <a:lstStyle/>
          <a:p>
            <a:pPr fontAlgn="auto">
              <a:spcBef>
                <a:spcPts val="0"/>
              </a:spcBef>
              <a:spcAft>
                <a:spcPts val="0"/>
              </a:spcAft>
              <a:defRPr/>
            </a:pPr>
            <a:endParaRPr lang="it-IT">
              <a:latin typeface="+mn-lt"/>
              <a:cs typeface="+mn-cs"/>
            </a:endParaRPr>
          </a:p>
        </p:txBody>
      </p:sp>
      <p:sp>
        <p:nvSpPr>
          <p:cNvPr id="7" name="Rectangle 14"/>
          <p:cNvSpPr>
            <a:spLocks noChangeArrowheads="1"/>
          </p:cNvSpPr>
          <p:nvPr userDrawn="1"/>
        </p:nvSpPr>
        <p:spPr bwMode="auto">
          <a:xfrm>
            <a:off x="228600" y="304800"/>
            <a:ext cx="8637588" cy="6400800"/>
          </a:xfrm>
          <a:prstGeom prst="rect">
            <a:avLst/>
          </a:prstGeom>
          <a:noFill/>
          <a:ln w="28575">
            <a:solidFill>
              <a:schemeClr val="accent2"/>
            </a:solidFill>
            <a:miter lim="800000"/>
            <a:headEnd/>
            <a:tailEnd/>
          </a:ln>
          <a:effectLst/>
        </p:spPr>
        <p:txBody>
          <a:bodyPr wrap="none" anchor="ctr"/>
          <a:lstStyle/>
          <a:p>
            <a:pPr fontAlgn="auto">
              <a:spcBef>
                <a:spcPts val="0"/>
              </a:spcBef>
              <a:spcAft>
                <a:spcPts val="0"/>
              </a:spcAft>
              <a:defRPr/>
            </a:pPr>
            <a:endParaRPr lang="it-IT">
              <a:latin typeface="+mn-lt"/>
              <a:cs typeface="+mn-cs"/>
            </a:endParaRPr>
          </a:p>
        </p:txBody>
      </p:sp>
      <p:pic>
        <p:nvPicPr>
          <p:cNvPr id="8" name="Picture 7" descr="advlogo_final"/>
          <p:cNvPicPr>
            <a:picLocks noChangeAspect="1" noChangeArrowheads="1"/>
          </p:cNvPicPr>
          <p:nvPr userDrawn="1"/>
        </p:nvPicPr>
        <p:blipFill>
          <a:blip r:embed="rId2" cstate="print"/>
          <a:srcRect/>
          <a:stretch>
            <a:fillRect/>
          </a:stretch>
        </p:blipFill>
        <p:spPr bwMode="auto">
          <a:xfrm>
            <a:off x="204788" y="285750"/>
            <a:ext cx="1008062" cy="547688"/>
          </a:xfrm>
          <a:prstGeom prst="rect">
            <a:avLst/>
          </a:prstGeom>
          <a:solidFill>
            <a:schemeClr val="bg1"/>
          </a:solidFill>
          <a:ln w="9525">
            <a:noFill/>
            <a:miter lim="800000"/>
            <a:headEnd/>
            <a:tailEnd/>
          </a:ln>
        </p:spPr>
      </p:pic>
      <p:sp>
        <p:nvSpPr>
          <p:cNvPr id="2" name="Titolo 1"/>
          <p:cNvSpPr>
            <a:spLocks noGrp="1"/>
          </p:cNvSpPr>
          <p:nvPr>
            <p:ph type="title"/>
          </p:nvPr>
        </p:nvSpPr>
        <p:spPr>
          <a:xfrm>
            <a:off x="1151620" y="489198"/>
            <a:ext cx="6840760" cy="563538"/>
          </a:xfrm>
        </p:spPr>
        <p:txBody>
          <a:bodyPr lIns="0" tIns="0" rIns="0" bIns="0" anchor="t">
            <a:noAutofit/>
          </a:bodyPr>
          <a:lstStyle>
            <a:lvl1pPr>
              <a:defRPr sz="3200" b="1">
                <a:solidFill>
                  <a:srgbClr val="0070C0"/>
                </a:solidFill>
                <a:effectLst/>
                <a:latin typeface="Times New Roman" pitchFamily="18" charset="0"/>
                <a:cs typeface="Times New Roman" pitchFamily="18" charset="0"/>
              </a:defRPr>
            </a:lvl1pPr>
          </a:lstStyle>
          <a:p>
            <a:r>
              <a:rPr lang="it-IT" dirty="0" smtClean="0"/>
              <a:t>Fare clic per modificare lo stile del titolo</a:t>
            </a:r>
            <a:endParaRPr lang="it-IT" dirty="0"/>
          </a:p>
        </p:txBody>
      </p:sp>
      <p:sp>
        <p:nvSpPr>
          <p:cNvPr id="14" name="Segnaposto testo 13"/>
          <p:cNvSpPr>
            <a:spLocks noGrp="1"/>
          </p:cNvSpPr>
          <p:nvPr>
            <p:ph type="body" sz="quarter" idx="13"/>
          </p:nvPr>
        </p:nvSpPr>
        <p:spPr>
          <a:xfrm>
            <a:off x="433114" y="1507234"/>
            <a:ext cx="8208000" cy="4586062"/>
          </a:xfrm>
        </p:spPr>
        <p:txBody>
          <a:bodyPr/>
          <a:lstStyle>
            <a:lvl1pPr algn="just">
              <a:defRPr sz="2800">
                <a:latin typeface="Times New Roman" pitchFamily="18" charset="0"/>
                <a:cs typeface="Times New Roman" pitchFamily="18" charset="0"/>
              </a:defRPr>
            </a:lvl1pPr>
            <a:lvl2pPr algn="just">
              <a:defRPr sz="2400">
                <a:latin typeface="Times New Roman" pitchFamily="18" charset="0"/>
                <a:cs typeface="Times New Roman" pitchFamily="18" charset="0"/>
              </a:defRPr>
            </a:lvl2pPr>
            <a:lvl3pPr algn="just">
              <a:defRPr sz="2000">
                <a:latin typeface="Times New Roman" pitchFamily="18" charset="0"/>
                <a:cs typeface="Times New Roman" pitchFamily="18" charset="0"/>
              </a:defRPr>
            </a:lvl3pPr>
            <a:lvl4pPr algn="just">
              <a:defRPr sz="1800">
                <a:latin typeface="Times New Roman" pitchFamily="18" charset="0"/>
                <a:cs typeface="Times New Roman" pitchFamily="18" charset="0"/>
              </a:defRPr>
            </a:lvl4pPr>
            <a:lvl5pPr algn="just">
              <a:defRPr sz="1600">
                <a:latin typeface="Times New Roman" pitchFamily="18" charset="0"/>
                <a:cs typeface="Times New Roman" pitchFamily="18" charset="0"/>
              </a:defRPr>
            </a:lvl5p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it-IT" dirty="0"/>
          </a:p>
        </p:txBody>
      </p:sp>
      <p:sp>
        <p:nvSpPr>
          <p:cNvPr id="16" name="Segnaposto testo 15"/>
          <p:cNvSpPr>
            <a:spLocks noGrp="1"/>
          </p:cNvSpPr>
          <p:nvPr>
            <p:ph type="body" sz="quarter" idx="14"/>
          </p:nvPr>
        </p:nvSpPr>
        <p:spPr>
          <a:xfrm>
            <a:off x="1187450" y="1052736"/>
            <a:ext cx="6840538" cy="432049"/>
          </a:xfrm>
        </p:spPr>
        <p:txBody>
          <a:bodyPr/>
          <a:lstStyle>
            <a:lvl1pPr algn="ctr">
              <a:buFontTx/>
              <a:buNone/>
              <a:defRPr sz="2800" b="1">
                <a:solidFill>
                  <a:srgbClr val="00B050"/>
                </a:solidFill>
                <a:latin typeface="Times New Roman" pitchFamily="18" charset="0"/>
                <a:cs typeface="Times New Roman" pitchFamily="18" charset="0"/>
              </a:defRPr>
            </a:lvl1pPr>
            <a:lvl2pPr>
              <a:buNone/>
              <a:defRPr/>
            </a:lvl2pPr>
            <a:lvl3pPr>
              <a:buNone/>
              <a:defRPr/>
            </a:lvl3pPr>
            <a:lvl4pPr>
              <a:buNone/>
              <a:defRPr/>
            </a:lvl4pPr>
            <a:lvl5pPr>
              <a:buNone/>
              <a:defRPr/>
            </a:lvl5pPr>
          </a:lstStyle>
          <a:p>
            <a:pPr lvl="0"/>
            <a:r>
              <a:rPr lang="it-IT" dirty="0" smtClean="0"/>
              <a:t>Fare clic per modificare stili del testo</a:t>
            </a:r>
          </a:p>
        </p:txBody>
      </p:sp>
      <p:sp>
        <p:nvSpPr>
          <p:cNvPr id="9" name="Segnaposto data 3"/>
          <p:cNvSpPr>
            <a:spLocks noGrp="1"/>
          </p:cNvSpPr>
          <p:nvPr>
            <p:ph type="dt" sz="half" idx="15"/>
          </p:nvPr>
        </p:nvSpPr>
        <p:spPr>
          <a:xfrm>
            <a:off x="444500" y="6169025"/>
            <a:ext cx="2133600" cy="365125"/>
          </a:xfrm>
        </p:spPr>
        <p:txBody>
          <a:bodyPr/>
          <a:lstStyle>
            <a:lvl1pPr>
              <a:defRPr/>
            </a:lvl1pPr>
          </a:lstStyle>
          <a:p>
            <a:pPr>
              <a:defRPr/>
            </a:pPr>
            <a:fld id="{A63D6F11-F828-4BDF-ACEE-61D4251B64CC}" type="datetime1">
              <a:rPr lang="it-IT" smtClean="0"/>
              <a:pPr>
                <a:defRPr/>
              </a:pPr>
              <a:t>27/11/2014</a:t>
            </a:fld>
            <a:endParaRPr lang="it-IT"/>
          </a:p>
        </p:txBody>
      </p:sp>
      <p:sp>
        <p:nvSpPr>
          <p:cNvPr id="10" name="Segnaposto piè di pagina 4"/>
          <p:cNvSpPr>
            <a:spLocks noGrp="1"/>
          </p:cNvSpPr>
          <p:nvPr>
            <p:ph type="ftr" sz="quarter" idx="16"/>
          </p:nvPr>
        </p:nvSpPr>
        <p:spPr>
          <a:xfrm>
            <a:off x="3124200" y="6153150"/>
            <a:ext cx="2895600" cy="365125"/>
          </a:xfrm>
        </p:spPr>
        <p:txBody>
          <a:bodyPr/>
          <a:lstStyle>
            <a:lvl1pPr>
              <a:defRPr/>
            </a:lvl1pPr>
          </a:lstStyle>
          <a:p>
            <a:pPr>
              <a:defRPr/>
            </a:pPr>
            <a:r>
              <a:rPr lang="en-US" smtClean="0"/>
              <a:t>AdV weekly meeting - November 27, 2014</a:t>
            </a:r>
            <a:endParaRPr lang="it-IT" dirty="0"/>
          </a:p>
        </p:txBody>
      </p:sp>
      <p:sp>
        <p:nvSpPr>
          <p:cNvPr id="11" name="Segnaposto numero diapositiva 5"/>
          <p:cNvSpPr>
            <a:spLocks noGrp="1"/>
          </p:cNvSpPr>
          <p:nvPr>
            <p:ph type="sldNum" sz="quarter" idx="17"/>
          </p:nvPr>
        </p:nvSpPr>
        <p:spPr>
          <a:xfrm>
            <a:off x="6527800" y="6156325"/>
            <a:ext cx="2133600" cy="365125"/>
          </a:xfrm>
        </p:spPr>
        <p:txBody>
          <a:bodyPr/>
          <a:lstStyle>
            <a:lvl1pPr>
              <a:defRPr/>
            </a:lvl1pPr>
          </a:lstStyle>
          <a:p>
            <a:pPr>
              <a:defRPr/>
            </a:pPr>
            <a:fld id="{31F6A21A-9384-4B50-85CE-0BF5A9136CA6}"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16FBEA5D-F512-45E1-A902-744CBD80B824}" type="datetime1">
              <a:rPr lang="it-IT" smtClean="0"/>
              <a:pPr>
                <a:defRPr/>
              </a:pPr>
              <a:t>27/11/2014</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en-US" smtClean="0"/>
              <a:t>AdV weekly meeting - November 27, 2014</a:t>
            </a:r>
            <a:endParaRPr lang="it-IT" dirty="0"/>
          </a:p>
        </p:txBody>
      </p:sp>
      <p:sp>
        <p:nvSpPr>
          <p:cNvPr id="6" name="Segnaposto numero diapositiva 5"/>
          <p:cNvSpPr>
            <a:spLocks noGrp="1"/>
          </p:cNvSpPr>
          <p:nvPr>
            <p:ph type="sldNum" sz="quarter" idx="12"/>
          </p:nvPr>
        </p:nvSpPr>
        <p:spPr/>
        <p:txBody>
          <a:bodyPr/>
          <a:lstStyle>
            <a:lvl1pPr>
              <a:defRPr/>
            </a:lvl1pPr>
          </a:lstStyle>
          <a:p>
            <a:pPr>
              <a:defRPr/>
            </a:pPr>
            <a:fld id="{0A546CF2-FB0B-437C-B8EB-F38327C73CA2}"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160729A6-231F-4CA4-9833-C216F6C80C9A}" type="datetime1">
              <a:rPr lang="it-IT" smtClean="0"/>
              <a:pPr>
                <a:defRPr/>
              </a:pPr>
              <a:t>27/11/2014</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en-US" smtClean="0"/>
              <a:t>AdV weekly meeting - November 27, 2014</a:t>
            </a:r>
            <a:endParaRPr lang="it-IT" dirty="0"/>
          </a:p>
        </p:txBody>
      </p:sp>
      <p:sp>
        <p:nvSpPr>
          <p:cNvPr id="6" name="Segnaposto numero diapositiva 5"/>
          <p:cNvSpPr>
            <a:spLocks noGrp="1"/>
          </p:cNvSpPr>
          <p:nvPr>
            <p:ph type="sldNum" sz="quarter" idx="12"/>
          </p:nvPr>
        </p:nvSpPr>
        <p:spPr/>
        <p:txBody>
          <a:bodyPr/>
          <a:lstStyle>
            <a:lvl1pPr>
              <a:defRPr/>
            </a:lvl1pPr>
          </a:lstStyle>
          <a:p>
            <a:pPr>
              <a:defRPr/>
            </a:pPr>
            <a:fld id="{D1B48F4B-8F41-4DA7-89DB-C8F0E1EB01AC}"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DF7C73BC-C374-48A5-B914-EA1D3C88B22D}" type="datetime1">
              <a:rPr lang="it-IT" smtClean="0"/>
              <a:pPr>
                <a:defRPr/>
              </a:pPr>
              <a:t>27/11/2014</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en-US" smtClean="0"/>
              <a:t>AdV weekly meeting - November 27, 2014</a:t>
            </a:r>
            <a:endParaRPr lang="it-IT" dirty="0"/>
          </a:p>
        </p:txBody>
      </p:sp>
      <p:sp>
        <p:nvSpPr>
          <p:cNvPr id="7" name="Segnaposto numero diapositiva 5"/>
          <p:cNvSpPr>
            <a:spLocks noGrp="1"/>
          </p:cNvSpPr>
          <p:nvPr>
            <p:ph type="sldNum" sz="quarter" idx="12"/>
          </p:nvPr>
        </p:nvSpPr>
        <p:spPr/>
        <p:txBody>
          <a:bodyPr/>
          <a:lstStyle>
            <a:lvl1pPr>
              <a:defRPr/>
            </a:lvl1pPr>
          </a:lstStyle>
          <a:p>
            <a:pPr>
              <a:defRPr/>
            </a:pPr>
            <a:fld id="{3AAF60F8-46CE-4A34-9BC8-561CC700C196}"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79ADF491-040E-4C96-9A92-AF3F995CAA13}" type="datetime1">
              <a:rPr lang="it-IT" smtClean="0"/>
              <a:pPr>
                <a:defRPr/>
              </a:pPr>
              <a:t>27/11/2014</a:t>
            </a:fld>
            <a:endParaRPr lang="it-IT"/>
          </a:p>
        </p:txBody>
      </p:sp>
      <p:sp>
        <p:nvSpPr>
          <p:cNvPr id="8" name="Segnaposto piè di pagina 4"/>
          <p:cNvSpPr>
            <a:spLocks noGrp="1"/>
          </p:cNvSpPr>
          <p:nvPr>
            <p:ph type="ftr" sz="quarter" idx="11"/>
          </p:nvPr>
        </p:nvSpPr>
        <p:spPr/>
        <p:txBody>
          <a:bodyPr/>
          <a:lstStyle>
            <a:lvl1pPr>
              <a:defRPr/>
            </a:lvl1pPr>
          </a:lstStyle>
          <a:p>
            <a:pPr>
              <a:defRPr/>
            </a:pPr>
            <a:r>
              <a:rPr lang="en-US" smtClean="0"/>
              <a:t>AdV weekly meeting - November 27, 2014</a:t>
            </a:r>
            <a:endParaRPr lang="it-IT" dirty="0"/>
          </a:p>
        </p:txBody>
      </p:sp>
      <p:sp>
        <p:nvSpPr>
          <p:cNvPr id="9" name="Segnaposto numero diapositiva 5"/>
          <p:cNvSpPr>
            <a:spLocks noGrp="1"/>
          </p:cNvSpPr>
          <p:nvPr>
            <p:ph type="sldNum" sz="quarter" idx="12"/>
          </p:nvPr>
        </p:nvSpPr>
        <p:spPr/>
        <p:txBody>
          <a:bodyPr/>
          <a:lstStyle>
            <a:lvl1pPr>
              <a:defRPr/>
            </a:lvl1pPr>
          </a:lstStyle>
          <a:p>
            <a:pPr>
              <a:defRPr/>
            </a:pPr>
            <a:fld id="{248B56DC-E073-400D-B381-7607A47EA8D9}"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920326E5-02DC-4A9F-A4F7-203C912A33F1}" type="datetime1">
              <a:rPr lang="it-IT" smtClean="0"/>
              <a:pPr>
                <a:defRPr/>
              </a:pPr>
              <a:t>27/11/2014</a:t>
            </a:fld>
            <a:endParaRPr lang="it-IT"/>
          </a:p>
        </p:txBody>
      </p:sp>
      <p:sp>
        <p:nvSpPr>
          <p:cNvPr id="4" name="Segnaposto piè di pagina 4"/>
          <p:cNvSpPr>
            <a:spLocks noGrp="1"/>
          </p:cNvSpPr>
          <p:nvPr>
            <p:ph type="ftr" sz="quarter" idx="11"/>
          </p:nvPr>
        </p:nvSpPr>
        <p:spPr/>
        <p:txBody>
          <a:bodyPr/>
          <a:lstStyle>
            <a:lvl1pPr>
              <a:defRPr/>
            </a:lvl1pPr>
          </a:lstStyle>
          <a:p>
            <a:pPr>
              <a:defRPr/>
            </a:pPr>
            <a:r>
              <a:rPr lang="en-US" smtClean="0"/>
              <a:t>AdV weekly meeting - November 27, 2014</a:t>
            </a:r>
            <a:endParaRPr lang="it-IT" dirty="0"/>
          </a:p>
        </p:txBody>
      </p:sp>
      <p:sp>
        <p:nvSpPr>
          <p:cNvPr id="5" name="Segnaposto numero diapositiva 5"/>
          <p:cNvSpPr>
            <a:spLocks noGrp="1"/>
          </p:cNvSpPr>
          <p:nvPr>
            <p:ph type="sldNum" sz="quarter" idx="12"/>
          </p:nvPr>
        </p:nvSpPr>
        <p:spPr/>
        <p:txBody>
          <a:bodyPr/>
          <a:lstStyle>
            <a:lvl1pPr>
              <a:defRPr/>
            </a:lvl1pPr>
          </a:lstStyle>
          <a:p>
            <a:pPr>
              <a:defRPr/>
            </a:pPr>
            <a:fld id="{A75F8FAF-7948-47E8-B51F-F2C4A2CEBB3F}"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0015CA14-F812-42C8-8C7F-6DE6EED6DF2A}" type="datetime1">
              <a:rPr lang="it-IT" smtClean="0"/>
              <a:pPr>
                <a:defRPr/>
              </a:pPr>
              <a:t>27/11/2014</a:t>
            </a:fld>
            <a:endParaRPr lang="it-IT"/>
          </a:p>
        </p:txBody>
      </p:sp>
      <p:sp>
        <p:nvSpPr>
          <p:cNvPr id="3" name="Segnaposto piè di pagina 4"/>
          <p:cNvSpPr>
            <a:spLocks noGrp="1"/>
          </p:cNvSpPr>
          <p:nvPr>
            <p:ph type="ftr" sz="quarter" idx="11"/>
          </p:nvPr>
        </p:nvSpPr>
        <p:spPr/>
        <p:txBody>
          <a:bodyPr/>
          <a:lstStyle>
            <a:lvl1pPr>
              <a:defRPr/>
            </a:lvl1pPr>
          </a:lstStyle>
          <a:p>
            <a:pPr>
              <a:defRPr/>
            </a:pPr>
            <a:r>
              <a:rPr lang="en-US" smtClean="0"/>
              <a:t>AdV weekly meeting - November 27, 2014</a:t>
            </a:r>
            <a:endParaRPr lang="it-IT" dirty="0"/>
          </a:p>
        </p:txBody>
      </p:sp>
      <p:sp>
        <p:nvSpPr>
          <p:cNvPr id="4" name="Segnaposto numero diapositiva 5"/>
          <p:cNvSpPr>
            <a:spLocks noGrp="1"/>
          </p:cNvSpPr>
          <p:nvPr>
            <p:ph type="sldNum" sz="quarter" idx="12"/>
          </p:nvPr>
        </p:nvSpPr>
        <p:spPr/>
        <p:txBody>
          <a:bodyPr/>
          <a:lstStyle>
            <a:lvl1pPr>
              <a:defRPr/>
            </a:lvl1pPr>
          </a:lstStyle>
          <a:p>
            <a:pPr>
              <a:defRPr/>
            </a:pPr>
            <a:fld id="{8974D9D9-E6BC-4D10-A289-E400BC056C86}"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6282C57B-1E6A-48A9-9471-95D331A76C65}" type="datetime1">
              <a:rPr lang="it-IT" smtClean="0"/>
              <a:pPr>
                <a:defRPr/>
              </a:pPr>
              <a:t>27/11/2014</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en-US" smtClean="0"/>
              <a:t>AdV weekly meeting - November 27, 2014</a:t>
            </a:r>
            <a:endParaRPr lang="it-IT" dirty="0"/>
          </a:p>
        </p:txBody>
      </p:sp>
      <p:sp>
        <p:nvSpPr>
          <p:cNvPr id="7" name="Segnaposto numero diapositiva 5"/>
          <p:cNvSpPr>
            <a:spLocks noGrp="1"/>
          </p:cNvSpPr>
          <p:nvPr>
            <p:ph type="sldNum" sz="quarter" idx="12"/>
          </p:nvPr>
        </p:nvSpPr>
        <p:spPr/>
        <p:txBody>
          <a:bodyPr/>
          <a:lstStyle>
            <a:lvl1pPr>
              <a:defRPr/>
            </a:lvl1pPr>
          </a:lstStyle>
          <a:p>
            <a:pPr>
              <a:defRPr/>
            </a:pPr>
            <a:fld id="{E3FAE3B7-164B-4AFF-A8D2-ACB90C54B21C}"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A4081535-CE05-4DE8-B22E-1380A30BC787}" type="datetime1">
              <a:rPr lang="it-IT" smtClean="0"/>
              <a:pPr>
                <a:defRPr/>
              </a:pPr>
              <a:t>27/11/2014</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en-US" smtClean="0"/>
              <a:t>AdV weekly meeting - November 27, 2014</a:t>
            </a:r>
            <a:endParaRPr lang="it-IT" dirty="0"/>
          </a:p>
        </p:txBody>
      </p:sp>
      <p:sp>
        <p:nvSpPr>
          <p:cNvPr id="7" name="Segnaposto numero diapositiva 5"/>
          <p:cNvSpPr>
            <a:spLocks noGrp="1"/>
          </p:cNvSpPr>
          <p:nvPr>
            <p:ph type="sldNum" sz="quarter" idx="12"/>
          </p:nvPr>
        </p:nvSpPr>
        <p:spPr/>
        <p:txBody>
          <a:bodyPr/>
          <a:lstStyle>
            <a:lvl1pPr>
              <a:defRPr/>
            </a:lvl1pPr>
          </a:lstStyle>
          <a:p>
            <a:pPr>
              <a:defRPr/>
            </a:pPr>
            <a:fld id="{B5E4296C-63AC-4BCA-BA0B-1848A3A83F23}"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65B8A8B0-4FBE-4BDC-A0B8-ABE9FF52FAA2}" type="datetime1">
              <a:rPr lang="it-IT" smtClean="0"/>
              <a:pPr>
                <a:defRPr/>
              </a:pPr>
              <a:t>27/11/2014</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en-US" smtClean="0"/>
              <a:t>AdV weekly meeting - November 27, 2014</a:t>
            </a:r>
            <a:endParaRPr lang="it-IT" dirty="0"/>
          </a:p>
        </p:txBody>
      </p:sp>
      <p:sp>
        <p:nvSpPr>
          <p:cNvPr id="6" name="Segnaposto numero diapositiva 5"/>
          <p:cNvSpPr>
            <a:spLocks noGrp="1"/>
          </p:cNvSpPr>
          <p:nvPr>
            <p:ph type="sldNum" sz="quarter" idx="12"/>
          </p:nvPr>
        </p:nvSpPr>
        <p:spPr/>
        <p:txBody>
          <a:bodyPr/>
          <a:lstStyle>
            <a:lvl1pPr>
              <a:defRPr/>
            </a:lvl1pPr>
          </a:lstStyle>
          <a:p>
            <a:pPr>
              <a:defRPr/>
            </a:pPr>
            <a:fld id="{BFD4A6BA-9F70-4B3D-A7FE-B098FBB1EE6C}" type="slidenum">
              <a:rPr lang="it-IT"/>
              <a:pPr>
                <a:defRPr/>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D6A2B265-2EFA-4C8D-A333-6902B2E2A82F}" type="datetime1">
              <a:rPr lang="it-IT" smtClean="0"/>
              <a:pPr>
                <a:defRPr/>
              </a:pPr>
              <a:t>27/11/2014</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en-US" smtClean="0"/>
              <a:t>AdV weekly meeting - November 27, 2014</a:t>
            </a:r>
            <a:endParaRPr lang="it-IT" dirty="0"/>
          </a:p>
        </p:txBody>
      </p:sp>
      <p:sp>
        <p:nvSpPr>
          <p:cNvPr id="6" name="Segnaposto numero diapositiva 5"/>
          <p:cNvSpPr>
            <a:spLocks noGrp="1"/>
          </p:cNvSpPr>
          <p:nvPr>
            <p:ph type="sldNum" sz="quarter" idx="12"/>
          </p:nvPr>
        </p:nvSpPr>
        <p:spPr/>
        <p:txBody>
          <a:bodyPr/>
          <a:lstStyle>
            <a:lvl1pPr>
              <a:defRPr/>
            </a:lvl1pPr>
          </a:lstStyle>
          <a:p>
            <a:pPr>
              <a:defRPr/>
            </a:pPr>
            <a:fld id="{BCA32802-CF0B-4A6E-AC2F-BDD4C74EE167}"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2"/>
          <p:cNvSpPr>
            <a:spLocks noChangeAspect="1" noChangeArrowheads="1"/>
          </p:cNvSpPr>
          <p:nvPr userDrawn="1"/>
        </p:nvSpPr>
        <p:spPr bwMode="auto">
          <a:xfrm>
            <a:off x="317500" y="381000"/>
            <a:ext cx="8458200" cy="6248400"/>
          </a:xfrm>
          <a:prstGeom prst="rect">
            <a:avLst/>
          </a:prstGeom>
          <a:noFill/>
          <a:ln w="28575">
            <a:solidFill>
              <a:schemeClr val="accent1"/>
            </a:solidFill>
            <a:miter lim="800000"/>
            <a:headEnd/>
            <a:tailEnd/>
          </a:ln>
          <a:effectLst/>
        </p:spPr>
        <p:txBody>
          <a:bodyPr wrap="none" anchor="ctr"/>
          <a:lstStyle/>
          <a:p>
            <a:pPr>
              <a:defRPr/>
            </a:pPr>
            <a:endParaRPr lang="it-IT"/>
          </a:p>
        </p:txBody>
      </p:sp>
      <p:sp>
        <p:nvSpPr>
          <p:cNvPr id="1027"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8"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5EED8A9-B30E-4EDD-9680-AB8050C9E290}" type="datetime1">
              <a:rPr lang="it-IT" smtClean="0"/>
              <a:pPr>
                <a:defRPr/>
              </a:pPr>
              <a:t>27/11/2014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en-US" smtClean="0"/>
              <a:t>AdV weekly meeting - November 27, 2014</a:t>
            </a:r>
            <a:endParaRPr lang="it-IT" dirty="0"/>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28D6B47A-6872-441B-A598-A330EDFB9C99}" type="slidenum">
              <a:rPr lang="it-IT"/>
              <a:pPr>
                <a:defRPr/>
              </a:pPr>
              <a:t>‹N›</a:t>
            </a:fld>
            <a:endParaRPr lang="it-IT"/>
          </a:p>
        </p:txBody>
      </p:sp>
      <p:sp>
        <p:nvSpPr>
          <p:cNvPr id="8" name="Rectangle 13"/>
          <p:cNvSpPr>
            <a:spLocks noChangeAspect="1" noChangeArrowheads="1"/>
          </p:cNvSpPr>
          <p:nvPr userDrawn="1"/>
        </p:nvSpPr>
        <p:spPr bwMode="auto">
          <a:xfrm>
            <a:off x="392113" y="457200"/>
            <a:ext cx="8305800" cy="6096000"/>
          </a:xfrm>
          <a:prstGeom prst="rect">
            <a:avLst/>
          </a:prstGeom>
          <a:noFill/>
          <a:ln w="28575">
            <a:solidFill>
              <a:srgbClr val="FF3300"/>
            </a:solidFill>
            <a:miter lim="800000"/>
            <a:headEnd/>
            <a:tailEnd/>
          </a:ln>
          <a:effectLst/>
        </p:spPr>
        <p:txBody>
          <a:bodyPr wrap="none" anchor="ctr"/>
          <a:lstStyle/>
          <a:p>
            <a:pPr fontAlgn="auto">
              <a:spcBef>
                <a:spcPts val="0"/>
              </a:spcBef>
              <a:spcAft>
                <a:spcPts val="0"/>
              </a:spcAft>
              <a:defRPr/>
            </a:pPr>
            <a:endParaRPr lang="it-IT">
              <a:latin typeface="+mn-lt"/>
              <a:cs typeface="+mn-cs"/>
            </a:endParaRPr>
          </a:p>
        </p:txBody>
      </p:sp>
      <p:sp>
        <p:nvSpPr>
          <p:cNvPr id="9" name="Rectangle 14"/>
          <p:cNvSpPr>
            <a:spLocks noChangeArrowheads="1"/>
          </p:cNvSpPr>
          <p:nvPr userDrawn="1"/>
        </p:nvSpPr>
        <p:spPr bwMode="auto">
          <a:xfrm>
            <a:off x="228600" y="304800"/>
            <a:ext cx="8637588" cy="6400800"/>
          </a:xfrm>
          <a:prstGeom prst="rect">
            <a:avLst/>
          </a:prstGeom>
          <a:noFill/>
          <a:ln w="28575">
            <a:solidFill>
              <a:schemeClr val="accent2"/>
            </a:solidFill>
            <a:miter lim="800000"/>
            <a:headEnd/>
            <a:tailEnd/>
          </a:ln>
          <a:effectLst/>
        </p:spPr>
        <p:txBody>
          <a:bodyPr wrap="none" anchor="ctr"/>
          <a:lstStyle/>
          <a:p>
            <a:pPr fontAlgn="auto">
              <a:spcBef>
                <a:spcPts val="0"/>
              </a:spcBef>
              <a:spcAft>
                <a:spcPts val="0"/>
              </a:spcAft>
              <a:defRPr/>
            </a:pPr>
            <a:endParaRPr lang="it-IT">
              <a:latin typeface="+mn-lt"/>
              <a:cs typeface="+mn-cs"/>
            </a:endParaRPr>
          </a:p>
        </p:txBody>
      </p:sp>
      <p:pic>
        <p:nvPicPr>
          <p:cNvPr id="1034" name="Picture 7" descr="advlogo_final"/>
          <p:cNvPicPr>
            <a:picLocks noChangeAspect="1" noChangeArrowheads="1"/>
          </p:cNvPicPr>
          <p:nvPr userDrawn="1"/>
        </p:nvPicPr>
        <p:blipFill>
          <a:blip r:embed="rId14" cstate="print"/>
          <a:srcRect/>
          <a:stretch>
            <a:fillRect/>
          </a:stretch>
        </p:blipFill>
        <p:spPr bwMode="auto">
          <a:xfrm>
            <a:off x="204788" y="285750"/>
            <a:ext cx="1008062" cy="547688"/>
          </a:xfrm>
          <a:prstGeom prst="rect">
            <a:avLst/>
          </a:prstGeom>
          <a:solidFill>
            <a:schemeClr val="bg1"/>
          </a:solid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27" r:id="rId1"/>
    <p:sldLayoutId id="2147483828"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1628775"/>
            <a:ext cx="7772400" cy="1470025"/>
          </a:xfrm>
        </p:spPr>
        <p:txBody>
          <a:bodyPr rtlCol="0">
            <a:normAutofit fontScale="90000"/>
          </a:bodyPr>
          <a:lstStyle/>
          <a:p>
            <a:pPr eaLnBrk="1" fontAlgn="auto" hangingPunct="1">
              <a:spcAft>
                <a:spcPts val="0"/>
              </a:spcAft>
              <a:defRPr/>
            </a:pPr>
            <a:r>
              <a:rPr lang="en-US" dirty="0" smtClean="0"/>
              <a:t>Plan for the Environmental Monitoring </a:t>
            </a:r>
            <a:r>
              <a:rPr lang="en-US" dirty="0" smtClean="0"/>
              <a:t>Electronics</a:t>
            </a:r>
            <a:endParaRPr lang="en-US" dirty="0"/>
          </a:p>
        </p:txBody>
      </p:sp>
      <p:sp>
        <p:nvSpPr>
          <p:cNvPr id="4099" name="Sottotitolo 2"/>
          <p:cNvSpPr>
            <a:spLocks noGrp="1"/>
          </p:cNvSpPr>
          <p:nvPr>
            <p:ph type="subTitle" idx="1"/>
          </p:nvPr>
        </p:nvSpPr>
        <p:spPr>
          <a:xfrm>
            <a:off x="1371600" y="4052888"/>
            <a:ext cx="6400800" cy="1752600"/>
          </a:xfrm>
        </p:spPr>
        <p:txBody>
          <a:bodyPr/>
          <a:lstStyle/>
          <a:p>
            <a:pPr eaLnBrk="1" hangingPunct="1"/>
            <a:r>
              <a:rPr lang="en-US" dirty="0" smtClean="0"/>
              <a:t>R. De Rosa</a:t>
            </a:r>
          </a:p>
          <a:p>
            <a:pPr eaLnBrk="1" hangingPunct="1"/>
            <a:r>
              <a:rPr lang="en-US" dirty="0" smtClean="0"/>
              <a:t>Virgo – Napoli</a:t>
            </a:r>
          </a:p>
          <a:p>
            <a:pPr eaLnBrk="1" hangingPunct="1"/>
            <a:endParaRPr lang="en-US" dirty="0" smtClean="0"/>
          </a:p>
          <a:p>
            <a:pPr eaLnBrk="1" hangingPunct="1"/>
            <a:r>
              <a:rPr lang="it-IT" sz="2400" dirty="0" smtClean="0">
                <a:solidFill>
                  <a:schemeClr val="tx1"/>
                </a:solidFill>
              </a:rPr>
              <a:t>VIR-0534A-14</a:t>
            </a:r>
            <a:endParaRPr lang="en-US" sz="2400" dirty="0" smtClean="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olo 1"/>
          <p:cNvSpPr>
            <a:spLocks noGrp="1"/>
          </p:cNvSpPr>
          <p:nvPr>
            <p:ph type="title"/>
          </p:nvPr>
        </p:nvSpPr>
        <p:spPr>
          <a:xfrm>
            <a:off x="1150938" y="488950"/>
            <a:ext cx="6842125" cy="563563"/>
          </a:xfrm>
        </p:spPr>
        <p:txBody>
          <a:bodyPr/>
          <a:lstStyle/>
          <a:p>
            <a:pPr eaLnBrk="1" hangingPunct="1"/>
            <a:r>
              <a:rPr lang="en-US" smtClean="0"/>
              <a:t>Outline</a:t>
            </a:r>
          </a:p>
        </p:txBody>
      </p:sp>
      <p:sp>
        <p:nvSpPr>
          <p:cNvPr id="5125" name="Segnaposto testo 4"/>
          <p:cNvSpPr>
            <a:spLocks noGrp="1"/>
          </p:cNvSpPr>
          <p:nvPr>
            <p:ph type="body" sz="quarter" idx="13"/>
          </p:nvPr>
        </p:nvSpPr>
        <p:spPr>
          <a:xfrm>
            <a:off x="433388" y="1506538"/>
            <a:ext cx="8207375" cy="4586287"/>
          </a:xfrm>
        </p:spPr>
        <p:txBody>
          <a:bodyPr/>
          <a:lstStyle/>
          <a:p>
            <a:pPr eaLnBrk="1" hangingPunct="1"/>
            <a:r>
              <a:rPr lang="en-US" dirty="0" smtClean="0"/>
              <a:t>Slow Monitoring plan</a:t>
            </a:r>
          </a:p>
          <a:p>
            <a:pPr lvl="1" eaLnBrk="1" hangingPunct="1"/>
            <a:r>
              <a:rPr lang="en-US" dirty="0" smtClean="0"/>
              <a:t>Central Building</a:t>
            </a:r>
          </a:p>
          <a:p>
            <a:pPr lvl="1" eaLnBrk="1" hangingPunct="1"/>
            <a:r>
              <a:rPr lang="en-US" dirty="0" smtClean="0"/>
              <a:t>Mode Cleaner Building</a:t>
            </a:r>
          </a:p>
          <a:p>
            <a:pPr eaLnBrk="1" hangingPunct="1"/>
            <a:r>
              <a:rPr lang="en-US" dirty="0" smtClean="0"/>
              <a:t>Fast Monitoring plan</a:t>
            </a:r>
          </a:p>
          <a:p>
            <a:pPr lvl="1" eaLnBrk="1" hangingPunct="1"/>
            <a:r>
              <a:rPr lang="en-US" dirty="0" smtClean="0"/>
              <a:t>Central Building</a:t>
            </a:r>
          </a:p>
          <a:p>
            <a:pPr lvl="1" eaLnBrk="1" hangingPunct="1"/>
            <a:r>
              <a:rPr lang="en-US" dirty="0" smtClean="0"/>
              <a:t>Mode Cleaner Building</a:t>
            </a:r>
          </a:p>
          <a:p>
            <a:pPr eaLnBrk="1" hangingPunct="1"/>
            <a:r>
              <a:rPr lang="en-US" dirty="0" smtClean="0"/>
              <a:t>First installation details</a:t>
            </a:r>
          </a:p>
        </p:txBody>
      </p:sp>
      <p:sp>
        <p:nvSpPr>
          <p:cNvPr id="6" name="Segnaposto testo 5"/>
          <p:cNvSpPr>
            <a:spLocks noGrp="1"/>
          </p:cNvSpPr>
          <p:nvPr>
            <p:ph type="body" sz="quarter" idx="14"/>
          </p:nvPr>
        </p:nvSpPr>
        <p:spPr>
          <a:xfrm>
            <a:off x="1187450" y="1052513"/>
            <a:ext cx="6840538" cy="431800"/>
          </a:xfrm>
        </p:spPr>
        <p:txBody>
          <a:bodyPr rtlCol="0">
            <a:normAutofit fontScale="92500" lnSpcReduction="20000"/>
          </a:bodyPr>
          <a:lstStyle/>
          <a:p>
            <a:pPr eaLnBrk="1" fontAlgn="auto" hangingPunct="1">
              <a:spcAft>
                <a:spcPts val="0"/>
              </a:spcAft>
              <a:defRPr/>
            </a:pPr>
            <a:endParaRPr lang="en-US"/>
          </a:p>
        </p:txBody>
      </p:sp>
      <p:sp>
        <p:nvSpPr>
          <p:cNvPr id="7" name="Segnaposto numero diapositiva 6"/>
          <p:cNvSpPr>
            <a:spLocks noGrp="1"/>
          </p:cNvSpPr>
          <p:nvPr>
            <p:ph type="sldNum" sz="quarter" idx="17"/>
          </p:nvPr>
        </p:nvSpPr>
        <p:spPr/>
        <p:txBody>
          <a:bodyPr/>
          <a:lstStyle/>
          <a:p>
            <a:pPr>
              <a:defRPr/>
            </a:pPr>
            <a:fld id="{31F6A21A-9384-4B50-85CE-0BF5A9136CA6}" type="slidenum">
              <a:rPr lang="it-IT" smtClean="0"/>
              <a:pPr>
                <a:defRPr/>
              </a:pPr>
              <a:t>2</a:t>
            </a:fld>
            <a:endParaRPr lang="it-IT"/>
          </a:p>
        </p:txBody>
      </p:sp>
      <p:sp>
        <p:nvSpPr>
          <p:cNvPr id="8" name="Segnaposto piè di pagina 7"/>
          <p:cNvSpPr>
            <a:spLocks noGrp="1"/>
          </p:cNvSpPr>
          <p:nvPr>
            <p:ph type="ftr" sz="quarter" idx="16"/>
          </p:nvPr>
        </p:nvSpPr>
        <p:spPr/>
        <p:txBody>
          <a:bodyPr/>
          <a:lstStyle/>
          <a:p>
            <a:pPr>
              <a:defRPr/>
            </a:pPr>
            <a:r>
              <a:rPr lang="en-US" smtClean="0"/>
              <a:t>AdV weekly meeting - November 27, 2014</a:t>
            </a: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Slow Monitoring</a:t>
            </a:r>
            <a:endParaRPr lang="en-US" dirty="0"/>
          </a:p>
        </p:txBody>
      </p:sp>
      <p:sp>
        <p:nvSpPr>
          <p:cNvPr id="3" name="Segnaposto testo 2"/>
          <p:cNvSpPr>
            <a:spLocks noGrp="1"/>
          </p:cNvSpPr>
          <p:nvPr>
            <p:ph type="body" sz="quarter" idx="13"/>
          </p:nvPr>
        </p:nvSpPr>
        <p:spPr/>
        <p:txBody>
          <a:bodyPr/>
          <a:lstStyle/>
          <a:p>
            <a:r>
              <a:rPr lang="en-US" sz="2400" dirty="0" smtClean="0"/>
              <a:t>The slow monitoring module is composed by a mother board that manages the data acquisition and the communication with the server, and several mezzanines that manage the probes (temperature, humidity or generic voltage signal, SE or DIFF) and provide a first signal filtering (Anti Alias).</a:t>
            </a:r>
          </a:p>
          <a:p>
            <a:endParaRPr lang="en-US" dirty="0"/>
          </a:p>
        </p:txBody>
      </p:sp>
      <p:sp>
        <p:nvSpPr>
          <p:cNvPr id="4" name="Segnaposto testo 3"/>
          <p:cNvSpPr>
            <a:spLocks noGrp="1"/>
          </p:cNvSpPr>
          <p:nvPr>
            <p:ph type="body" sz="quarter" idx="14"/>
          </p:nvPr>
        </p:nvSpPr>
        <p:spPr/>
        <p:txBody>
          <a:bodyPr/>
          <a:lstStyle/>
          <a:p>
            <a:r>
              <a:rPr lang="en-US" dirty="0" smtClean="0"/>
              <a:t>Module Schematic</a:t>
            </a:r>
            <a:endParaRPr lang="en-US" dirty="0"/>
          </a:p>
        </p:txBody>
      </p:sp>
      <p:pic>
        <p:nvPicPr>
          <p:cNvPr id="8" name="Picture 2"/>
          <p:cNvPicPr>
            <a:picLocks noChangeAspect="1" noChangeArrowheads="1"/>
          </p:cNvPicPr>
          <p:nvPr/>
        </p:nvPicPr>
        <p:blipFill>
          <a:blip r:embed="rId3" cstate="print"/>
          <a:srcRect/>
          <a:stretch>
            <a:fillRect/>
          </a:stretch>
        </p:blipFill>
        <p:spPr bwMode="auto">
          <a:xfrm>
            <a:off x="539553" y="4149080"/>
            <a:ext cx="3662948" cy="1903510"/>
          </a:xfrm>
          <a:prstGeom prst="rect">
            <a:avLst/>
          </a:prstGeom>
          <a:noFill/>
          <a:ln w="9525">
            <a:noFill/>
            <a:miter lim="800000"/>
            <a:headEnd/>
            <a:tailEnd/>
          </a:ln>
        </p:spPr>
      </p:pic>
      <p:sp>
        <p:nvSpPr>
          <p:cNvPr id="10" name="Segnaposto numero diapositiva 9"/>
          <p:cNvSpPr>
            <a:spLocks noGrp="1"/>
          </p:cNvSpPr>
          <p:nvPr>
            <p:ph type="sldNum" sz="quarter" idx="17"/>
          </p:nvPr>
        </p:nvSpPr>
        <p:spPr/>
        <p:txBody>
          <a:bodyPr/>
          <a:lstStyle/>
          <a:p>
            <a:pPr>
              <a:defRPr/>
            </a:pPr>
            <a:fld id="{31F6A21A-9384-4B50-85CE-0BF5A9136CA6}" type="slidenum">
              <a:rPr lang="it-IT" smtClean="0"/>
              <a:pPr>
                <a:defRPr/>
              </a:pPr>
              <a:t>3</a:t>
            </a:fld>
            <a:endParaRPr lang="it-IT"/>
          </a:p>
        </p:txBody>
      </p:sp>
      <p:sp>
        <p:nvSpPr>
          <p:cNvPr id="11" name="Segnaposto piè di pagina 10"/>
          <p:cNvSpPr>
            <a:spLocks noGrp="1"/>
          </p:cNvSpPr>
          <p:nvPr>
            <p:ph type="ftr" sz="quarter" idx="16"/>
          </p:nvPr>
        </p:nvSpPr>
        <p:spPr/>
        <p:txBody>
          <a:bodyPr/>
          <a:lstStyle/>
          <a:p>
            <a:pPr>
              <a:defRPr/>
            </a:pPr>
            <a:r>
              <a:rPr lang="en-US" smtClean="0"/>
              <a:t>AdV weekly meeting - November 27, 2014</a:t>
            </a:r>
            <a:endParaRPr lang="it-IT" dirty="0"/>
          </a:p>
        </p:txBody>
      </p:sp>
      <p:pic>
        <p:nvPicPr>
          <p:cNvPr id="1026" name="Picture 2" descr="C:\Users\rderosa\Desktop\foto\20141127_093607.jpg"/>
          <p:cNvPicPr>
            <a:picLocks noChangeAspect="1" noChangeArrowheads="1"/>
          </p:cNvPicPr>
          <p:nvPr/>
        </p:nvPicPr>
        <p:blipFill>
          <a:blip r:embed="rId4" cstate="print"/>
          <a:srcRect/>
          <a:stretch>
            <a:fillRect/>
          </a:stretch>
        </p:blipFill>
        <p:spPr bwMode="auto">
          <a:xfrm>
            <a:off x="4932040" y="3717032"/>
            <a:ext cx="3203848" cy="240288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mtClean="0"/>
              <a:t>Slow Monitoring</a:t>
            </a:r>
            <a:endParaRPr lang="en-US"/>
          </a:p>
        </p:txBody>
      </p:sp>
      <p:sp>
        <p:nvSpPr>
          <p:cNvPr id="3" name="Segnaposto testo 2"/>
          <p:cNvSpPr>
            <a:spLocks noGrp="1"/>
          </p:cNvSpPr>
          <p:nvPr>
            <p:ph type="body" sz="quarter" idx="13"/>
          </p:nvPr>
        </p:nvSpPr>
        <p:spPr/>
        <p:txBody>
          <a:bodyPr/>
          <a:lstStyle/>
          <a:p>
            <a:r>
              <a:rPr lang="en-US" dirty="0" smtClean="0"/>
              <a:t>Central Building:</a:t>
            </a:r>
          </a:p>
          <a:p>
            <a:pPr lvl="1"/>
            <a:r>
              <a:rPr lang="en-US" dirty="0" smtClean="0"/>
              <a:t>Experimental hall:</a:t>
            </a:r>
          </a:p>
          <a:p>
            <a:pPr lvl="2"/>
            <a:r>
              <a:rPr lang="en-US" dirty="0" smtClean="0"/>
              <a:t>3 modules: S-wall, W-wall, N-wall.</a:t>
            </a:r>
          </a:p>
          <a:p>
            <a:pPr lvl="2"/>
            <a:r>
              <a:rPr lang="en-US" dirty="0" smtClean="0"/>
              <a:t>The probes, along the pipes, and the cabling are already installed. </a:t>
            </a:r>
          </a:p>
          <a:p>
            <a:pPr lvl="2"/>
            <a:r>
              <a:rPr lang="en-US" dirty="0" smtClean="0"/>
              <a:t>Location: walls, 1 </a:t>
            </a:r>
            <a:r>
              <a:rPr lang="en-US" dirty="0" err="1" smtClean="0"/>
              <a:t>ethernet</a:t>
            </a:r>
            <a:r>
              <a:rPr lang="en-US" dirty="0" smtClean="0"/>
              <a:t> link required for each module;</a:t>
            </a:r>
          </a:p>
          <a:p>
            <a:pPr lvl="1"/>
            <a:r>
              <a:rPr lang="en-US" dirty="0" smtClean="0"/>
              <a:t>EE room:</a:t>
            </a:r>
          </a:p>
          <a:p>
            <a:pPr lvl="2"/>
            <a:r>
              <a:rPr lang="en-US" dirty="0" smtClean="0"/>
              <a:t>2 modules for the probes in the INJ-LAB: LB, EIB, SIB2 (Temperature, pressure and humidity);</a:t>
            </a:r>
          </a:p>
          <a:p>
            <a:pPr lvl="2"/>
            <a:r>
              <a:rPr lang="en-US" dirty="0" smtClean="0"/>
              <a:t>Probes already installed on LB, other probes available;</a:t>
            </a:r>
          </a:p>
          <a:p>
            <a:pPr lvl="2"/>
            <a:r>
              <a:rPr lang="en-US" dirty="0" smtClean="0"/>
              <a:t>Location: DAQ -EM rack (4U), 2 </a:t>
            </a:r>
            <a:r>
              <a:rPr lang="en-US" dirty="0" err="1" smtClean="0"/>
              <a:t>ethernet</a:t>
            </a:r>
            <a:r>
              <a:rPr lang="en-US" dirty="0" smtClean="0"/>
              <a:t> link required;</a:t>
            </a:r>
          </a:p>
        </p:txBody>
      </p:sp>
      <p:sp>
        <p:nvSpPr>
          <p:cNvPr id="4" name="Segnaposto testo 3"/>
          <p:cNvSpPr>
            <a:spLocks noGrp="1"/>
          </p:cNvSpPr>
          <p:nvPr>
            <p:ph type="body" sz="quarter" idx="14"/>
          </p:nvPr>
        </p:nvSpPr>
        <p:spPr/>
        <p:txBody>
          <a:bodyPr/>
          <a:lstStyle/>
          <a:p>
            <a:r>
              <a:rPr lang="en-US" dirty="0" smtClean="0"/>
              <a:t>Installation plan</a:t>
            </a:r>
            <a:endParaRPr lang="en-US" dirty="0"/>
          </a:p>
        </p:txBody>
      </p:sp>
      <p:sp>
        <p:nvSpPr>
          <p:cNvPr id="6" name="Segnaposto numero diapositiva 5"/>
          <p:cNvSpPr>
            <a:spLocks noGrp="1"/>
          </p:cNvSpPr>
          <p:nvPr>
            <p:ph type="sldNum" sz="quarter" idx="17"/>
          </p:nvPr>
        </p:nvSpPr>
        <p:spPr/>
        <p:txBody>
          <a:bodyPr/>
          <a:lstStyle/>
          <a:p>
            <a:pPr>
              <a:defRPr/>
            </a:pPr>
            <a:fld id="{31F6A21A-9384-4B50-85CE-0BF5A9136CA6}" type="slidenum">
              <a:rPr lang="it-IT" smtClean="0"/>
              <a:pPr>
                <a:defRPr/>
              </a:pPr>
              <a:t>4</a:t>
            </a:fld>
            <a:endParaRPr lang="it-IT" dirty="0"/>
          </a:p>
        </p:txBody>
      </p:sp>
      <p:sp>
        <p:nvSpPr>
          <p:cNvPr id="7" name="Segnaposto piè di pagina 6"/>
          <p:cNvSpPr>
            <a:spLocks noGrp="1"/>
          </p:cNvSpPr>
          <p:nvPr>
            <p:ph type="ftr" sz="quarter" idx="16"/>
          </p:nvPr>
        </p:nvSpPr>
        <p:spPr/>
        <p:txBody>
          <a:bodyPr/>
          <a:lstStyle/>
          <a:p>
            <a:pPr>
              <a:defRPr/>
            </a:pPr>
            <a:r>
              <a:rPr lang="en-US" smtClean="0"/>
              <a:t>AdV weekly meeting - November 27, 2014</a:t>
            </a: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mtClean="0"/>
              <a:t>Slow Monitoring</a:t>
            </a:r>
            <a:endParaRPr lang="en-US"/>
          </a:p>
        </p:txBody>
      </p:sp>
      <p:sp>
        <p:nvSpPr>
          <p:cNvPr id="3" name="Segnaposto testo 2"/>
          <p:cNvSpPr>
            <a:spLocks noGrp="1"/>
          </p:cNvSpPr>
          <p:nvPr>
            <p:ph type="body" sz="quarter" idx="13"/>
          </p:nvPr>
        </p:nvSpPr>
        <p:spPr/>
        <p:txBody>
          <a:bodyPr/>
          <a:lstStyle/>
          <a:p>
            <a:r>
              <a:rPr lang="en-US" dirty="0" smtClean="0"/>
              <a:t>Central Building:</a:t>
            </a:r>
          </a:p>
          <a:p>
            <a:pPr lvl="1"/>
            <a:r>
              <a:rPr lang="en-US" dirty="0" smtClean="0"/>
              <a:t>DET LAB:</a:t>
            </a:r>
          </a:p>
          <a:p>
            <a:pPr lvl="2"/>
            <a:r>
              <a:rPr lang="en-US" dirty="0" smtClean="0"/>
              <a:t>1 module for the probes in DET-LAB: EDB, SDB2;</a:t>
            </a:r>
          </a:p>
          <a:p>
            <a:pPr lvl="2"/>
            <a:r>
              <a:rPr lang="en-US" dirty="0" smtClean="0"/>
              <a:t>Probes available: to be installed;</a:t>
            </a:r>
          </a:p>
          <a:p>
            <a:pPr lvl="2"/>
            <a:r>
              <a:rPr lang="en-US" dirty="0" smtClean="0"/>
              <a:t>Location: DAQ-EM rack (2U), 1 </a:t>
            </a:r>
            <a:r>
              <a:rPr lang="en-US" dirty="0" err="1" smtClean="0"/>
              <a:t>ethernet</a:t>
            </a:r>
            <a:r>
              <a:rPr lang="en-US" dirty="0" smtClean="0"/>
              <a:t> link required;</a:t>
            </a:r>
          </a:p>
          <a:p>
            <a:pPr lvl="1"/>
            <a:r>
              <a:rPr lang="en-US" dirty="0" smtClean="0"/>
              <a:t>TCS room:</a:t>
            </a:r>
          </a:p>
          <a:p>
            <a:pPr lvl="2"/>
            <a:r>
              <a:rPr lang="en-US" dirty="0" smtClean="0"/>
              <a:t>1 module for probes on TCS-NI and TCS-WI (bench temperature, laser temperature, pressure, humidity);</a:t>
            </a:r>
          </a:p>
          <a:p>
            <a:pPr lvl="2"/>
            <a:r>
              <a:rPr lang="en-US" dirty="0" smtClean="0"/>
              <a:t>Probes available: to be installed;</a:t>
            </a:r>
          </a:p>
          <a:p>
            <a:pPr lvl="2"/>
            <a:r>
              <a:rPr lang="en-US" dirty="0" smtClean="0"/>
              <a:t>Location: DAQ-EM rack (2U), 1 </a:t>
            </a:r>
            <a:r>
              <a:rPr lang="en-US" dirty="0" err="1" smtClean="0"/>
              <a:t>ethernet</a:t>
            </a:r>
            <a:r>
              <a:rPr lang="en-US" dirty="0" smtClean="0"/>
              <a:t> link required;</a:t>
            </a:r>
          </a:p>
        </p:txBody>
      </p:sp>
      <p:sp>
        <p:nvSpPr>
          <p:cNvPr id="4" name="Segnaposto testo 3"/>
          <p:cNvSpPr>
            <a:spLocks noGrp="1"/>
          </p:cNvSpPr>
          <p:nvPr>
            <p:ph type="body" sz="quarter" idx="14"/>
          </p:nvPr>
        </p:nvSpPr>
        <p:spPr/>
        <p:txBody>
          <a:bodyPr/>
          <a:lstStyle/>
          <a:p>
            <a:r>
              <a:rPr lang="en-US" dirty="0" smtClean="0"/>
              <a:t>Installation plan</a:t>
            </a:r>
            <a:endParaRPr lang="en-US" dirty="0"/>
          </a:p>
        </p:txBody>
      </p:sp>
      <p:sp>
        <p:nvSpPr>
          <p:cNvPr id="6" name="Segnaposto numero diapositiva 5"/>
          <p:cNvSpPr>
            <a:spLocks noGrp="1"/>
          </p:cNvSpPr>
          <p:nvPr>
            <p:ph type="sldNum" sz="quarter" idx="17"/>
          </p:nvPr>
        </p:nvSpPr>
        <p:spPr/>
        <p:txBody>
          <a:bodyPr/>
          <a:lstStyle/>
          <a:p>
            <a:pPr>
              <a:defRPr/>
            </a:pPr>
            <a:fld id="{31F6A21A-9384-4B50-85CE-0BF5A9136CA6}" type="slidenum">
              <a:rPr lang="it-IT" smtClean="0"/>
              <a:pPr>
                <a:defRPr/>
              </a:pPr>
              <a:t>5</a:t>
            </a:fld>
            <a:endParaRPr lang="it-IT"/>
          </a:p>
        </p:txBody>
      </p:sp>
      <p:sp>
        <p:nvSpPr>
          <p:cNvPr id="7" name="Segnaposto piè di pagina 6"/>
          <p:cNvSpPr>
            <a:spLocks noGrp="1"/>
          </p:cNvSpPr>
          <p:nvPr>
            <p:ph type="ftr" sz="quarter" idx="16"/>
          </p:nvPr>
        </p:nvSpPr>
        <p:spPr/>
        <p:txBody>
          <a:bodyPr/>
          <a:lstStyle/>
          <a:p>
            <a:pPr>
              <a:defRPr/>
            </a:pPr>
            <a:r>
              <a:rPr lang="en-US" smtClean="0"/>
              <a:t>AdV weekly meeting - November 27, 2014</a:t>
            </a:r>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mtClean="0"/>
              <a:t>Slow Monitoring</a:t>
            </a:r>
            <a:endParaRPr lang="en-US"/>
          </a:p>
        </p:txBody>
      </p:sp>
      <p:sp>
        <p:nvSpPr>
          <p:cNvPr id="3" name="Segnaposto testo 2"/>
          <p:cNvSpPr>
            <a:spLocks noGrp="1"/>
          </p:cNvSpPr>
          <p:nvPr>
            <p:ph type="body" sz="quarter" idx="13"/>
          </p:nvPr>
        </p:nvSpPr>
        <p:spPr/>
        <p:txBody>
          <a:bodyPr/>
          <a:lstStyle/>
          <a:p>
            <a:r>
              <a:rPr lang="en-US" dirty="0" smtClean="0"/>
              <a:t>Central Building:</a:t>
            </a:r>
          </a:p>
          <a:p>
            <a:pPr lvl="1"/>
            <a:r>
              <a:rPr lang="en-US" dirty="0" smtClean="0"/>
              <a:t>Platform:</a:t>
            </a:r>
          </a:p>
          <a:p>
            <a:pPr lvl="2"/>
            <a:r>
              <a:rPr lang="en-US" dirty="0" smtClean="0"/>
              <a:t>10 modules, one for each tower for the temperature probes inside the towers and temperature on the local control benches.</a:t>
            </a:r>
          </a:p>
          <a:p>
            <a:pPr lvl="2"/>
            <a:r>
              <a:rPr lang="en-US" dirty="0" smtClean="0"/>
              <a:t>Probes already installed (not in SR);</a:t>
            </a:r>
          </a:p>
          <a:p>
            <a:pPr lvl="2"/>
            <a:r>
              <a:rPr lang="en-US" dirty="0" smtClean="0"/>
              <a:t>Location: Tower rack ? Better elsewhere ? 1 </a:t>
            </a:r>
            <a:r>
              <a:rPr lang="en-US" dirty="0" err="1" smtClean="0"/>
              <a:t>ethernet</a:t>
            </a:r>
            <a:r>
              <a:rPr lang="en-US" dirty="0" smtClean="0"/>
              <a:t> link required for each module;</a:t>
            </a:r>
          </a:p>
          <a:p>
            <a:pPr lvl="1"/>
            <a:r>
              <a:rPr lang="en-US" dirty="0" smtClean="0"/>
              <a:t>Suspended Power Recycling Bench:</a:t>
            </a:r>
          </a:p>
          <a:p>
            <a:pPr lvl="2"/>
            <a:r>
              <a:rPr lang="en-US" dirty="0" smtClean="0"/>
              <a:t>1 module for temperature monitoring on the bench;</a:t>
            </a:r>
          </a:p>
          <a:p>
            <a:pPr lvl="2"/>
            <a:r>
              <a:rPr lang="en-US" dirty="0" smtClean="0"/>
              <a:t>Probes available: to be installed;</a:t>
            </a:r>
          </a:p>
          <a:p>
            <a:pPr lvl="2"/>
            <a:r>
              <a:rPr lang="en-US" dirty="0" smtClean="0"/>
              <a:t>Location: SPRB rack ? In any case it will  be installed later.</a:t>
            </a:r>
          </a:p>
        </p:txBody>
      </p:sp>
      <p:sp>
        <p:nvSpPr>
          <p:cNvPr id="4" name="Segnaposto testo 3"/>
          <p:cNvSpPr>
            <a:spLocks noGrp="1"/>
          </p:cNvSpPr>
          <p:nvPr>
            <p:ph type="body" sz="quarter" idx="14"/>
          </p:nvPr>
        </p:nvSpPr>
        <p:spPr/>
        <p:txBody>
          <a:bodyPr/>
          <a:lstStyle/>
          <a:p>
            <a:r>
              <a:rPr lang="en-US" dirty="0" smtClean="0"/>
              <a:t>Installation plan</a:t>
            </a:r>
            <a:endParaRPr lang="en-US" dirty="0"/>
          </a:p>
        </p:txBody>
      </p:sp>
      <p:sp>
        <p:nvSpPr>
          <p:cNvPr id="6" name="Segnaposto numero diapositiva 5"/>
          <p:cNvSpPr>
            <a:spLocks noGrp="1"/>
          </p:cNvSpPr>
          <p:nvPr>
            <p:ph type="sldNum" sz="quarter" idx="17"/>
          </p:nvPr>
        </p:nvSpPr>
        <p:spPr/>
        <p:txBody>
          <a:bodyPr/>
          <a:lstStyle/>
          <a:p>
            <a:pPr>
              <a:defRPr/>
            </a:pPr>
            <a:fld id="{31F6A21A-9384-4B50-85CE-0BF5A9136CA6}" type="slidenum">
              <a:rPr lang="it-IT" smtClean="0"/>
              <a:pPr>
                <a:defRPr/>
              </a:pPr>
              <a:t>6</a:t>
            </a:fld>
            <a:endParaRPr lang="it-IT"/>
          </a:p>
        </p:txBody>
      </p:sp>
      <p:sp>
        <p:nvSpPr>
          <p:cNvPr id="7" name="Segnaposto piè di pagina 6"/>
          <p:cNvSpPr>
            <a:spLocks noGrp="1"/>
          </p:cNvSpPr>
          <p:nvPr>
            <p:ph type="ftr" sz="quarter" idx="16"/>
          </p:nvPr>
        </p:nvSpPr>
        <p:spPr/>
        <p:txBody>
          <a:bodyPr/>
          <a:lstStyle/>
          <a:p>
            <a:pPr>
              <a:defRPr/>
            </a:pPr>
            <a:r>
              <a:rPr lang="en-US" smtClean="0"/>
              <a:t>AdV weekly meeting - November 27, 2014</a:t>
            </a:r>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mtClean="0"/>
              <a:t>Slow Monitoring</a:t>
            </a:r>
            <a:endParaRPr lang="en-US"/>
          </a:p>
        </p:txBody>
      </p:sp>
      <p:sp>
        <p:nvSpPr>
          <p:cNvPr id="3" name="Segnaposto testo 2"/>
          <p:cNvSpPr>
            <a:spLocks noGrp="1"/>
          </p:cNvSpPr>
          <p:nvPr>
            <p:ph type="body" sz="quarter" idx="13"/>
          </p:nvPr>
        </p:nvSpPr>
        <p:spPr/>
        <p:txBody>
          <a:bodyPr/>
          <a:lstStyle/>
          <a:p>
            <a:endParaRPr lang="en-US"/>
          </a:p>
        </p:txBody>
      </p:sp>
      <p:sp>
        <p:nvSpPr>
          <p:cNvPr id="4" name="Segnaposto testo 3"/>
          <p:cNvSpPr>
            <a:spLocks noGrp="1"/>
          </p:cNvSpPr>
          <p:nvPr>
            <p:ph type="body" sz="quarter" idx="14"/>
          </p:nvPr>
        </p:nvSpPr>
        <p:spPr/>
        <p:txBody>
          <a:bodyPr/>
          <a:lstStyle/>
          <a:p>
            <a:r>
              <a:rPr lang="en-US" smtClean="0"/>
              <a:t>Probes and Modules Location</a:t>
            </a:r>
            <a:endParaRPr lang="en-US"/>
          </a:p>
        </p:txBody>
      </p:sp>
      <p:sp>
        <p:nvSpPr>
          <p:cNvPr id="7" name="Segnaposto numero diapositiva 6"/>
          <p:cNvSpPr>
            <a:spLocks noGrp="1"/>
          </p:cNvSpPr>
          <p:nvPr>
            <p:ph type="sldNum" sz="quarter" idx="17"/>
          </p:nvPr>
        </p:nvSpPr>
        <p:spPr/>
        <p:txBody>
          <a:bodyPr/>
          <a:lstStyle/>
          <a:p>
            <a:pPr>
              <a:defRPr/>
            </a:pPr>
            <a:fld id="{31F6A21A-9384-4B50-85CE-0BF5A9136CA6}" type="slidenum">
              <a:rPr lang="it-IT" smtClean="0"/>
              <a:pPr>
                <a:defRPr/>
              </a:pPr>
              <a:t>7</a:t>
            </a:fld>
            <a:endParaRPr lang="it-IT"/>
          </a:p>
        </p:txBody>
      </p:sp>
      <p:pic>
        <p:nvPicPr>
          <p:cNvPr id="1026" name="Picture 2"/>
          <p:cNvPicPr>
            <a:picLocks noChangeAspect="1" noChangeArrowheads="1"/>
          </p:cNvPicPr>
          <p:nvPr/>
        </p:nvPicPr>
        <p:blipFill>
          <a:blip r:embed="rId3" cstate="print"/>
          <a:srcRect/>
          <a:stretch>
            <a:fillRect/>
          </a:stretch>
        </p:blipFill>
        <p:spPr bwMode="auto">
          <a:xfrm>
            <a:off x="1043608" y="1768946"/>
            <a:ext cx="6896100" cy="4324350"/>
          </a:xfrm>
          <a:prstGeom prst="rect">
            <a:avLst/>
          </a:prstGeom>
          <a:noFill/>
          <a:ln w="9525">
            <a:noFill/>
            <a:miter lim="800000"/>
            <a:headEnd/>
            <a:tailEnd/>
          </a:ln>
        </p:spPr>
      </p:pic>
      <p:sp>
        <p:nvSpPr>
          <p:cNvPr id="9" name="Segnaposto piè di pagina 8"/>
          <p:cNvSpPr>
            <a:spLocks noGrp="1"/>
          </p:cNvSpPr>
          <p:nvPr>
            <p:ph type="ftr" sz="quarter" idx="16"/>
          </p:nvPr>
        </p:nvSpPr>
        <p:spPr/>
        <p:txBody>
          <a:bodyPr/>
          <a:lstStyle/>
          <a:p>
            <a:pPr>
              <a:defRPr/>
            </a:pPr>
            <a:r>
              <a:rPr lang="en-US" smtClean="0"/>
              <a:t>AdV weekly meeting - November 27, 2014</a:t>
            </a:r>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mtClean="0"/>
              <a:t>Slow Monitoring</a:t>
            </a:r>
            <a:endParaRPr lang="en-US"/>
          </a:p>
        </p:txBody>
      </p:sp>
      <p:sp>
        <p:nvSpPr>
          <p:cNvPr id="3" name="Segnaposto testo 2"/>
          <p:cNvSpPr>
            <a:spLocks noGrp="1"/>
          </p:cNvSpPr>
          <p:nvPr>
            <p:ph type="body" sz="quarter" idx="13"/>
          </p:nvPr>
        </p:nvSpPr>
        <p:spPr/>
        <p:txBody>
          <a:bodyPr/>
          <a:lstStyle/>
          <a:p>
            <a:r>
              <a:rPr lang="en-US" dirty="0" smtClean="0"/>
              <a:t>Mode Cleaner Building:</a:t>
            </a:r>
          </a:p>
          <a:p>
            <a:pPr lvl="1"/>
            <a:r>
              <a:rPr lang="en-US" dirty="0" smtClean="0"/>
              <a:t>Hall</a:t>
            </a:r>
          </a:p>
          <a:p>
            <a:pPr lvl="2"/>
            <a:r>
              <a:rPr lang="en-US" dirty="0" smtClean="0"/>
              <a:t>1 module for the probes along the pipe;</a:t>
            </a:r>
          </a:p>
          <a:p>
            <a:pPr lvl="2"/>
            <a:r>
              <a:rPr lang="en-US" dirty="0" smtClean="0"/>
              <a:t>Probes already installed (temperatures);</a:t>
            </a:r>
          </a:p>
          <a:p>
            <a:pPr lvl="2"/>
            <a:r>
              <a:rPr lang="en-US" dirty="0" smtClean="0"/>
              <a:t>Location: E-wall; 1 </a:t>
            </a:r>
            <a:r>
              <a:rPr lang="en-US" dirty="0" err="1" smtClean="0"/>
              <a:t>ethernet</a:t>
            </a:r>
            <a:r>
              <a:rPr lang="en-US" dirty="0" smtClean="0"/>
              <a:t> link required;</a:t>
            </a:r>
          </a:p>
          <a:p>
            <a:pPr lvl="1"/>
            <a:r>
              <a:rPr lang="en-US" dirty="0" smtClean="0"/>
              <a:t>Platform</a:t>
            </a:r>
          </a:p>
          <a:p>
            <a:pPr lvl="2"/>
            <a:r>
              <a:rPr lang="en-US" dirty="0" smtClean="0"/>
              <a:t>1 module for temperature monitoring inside the tower;</a:t>
            </a:r>
          </a:p>
          <a:p>
            <a:pPr lvl="2"/>
            <a:r>
              <a:rPr lang="en-US" dirty="0" smtClean="0"/>
              <a:t>Probes already installed, cabling to do;</a:t>
            </a:r>
          </a:p>
          <a:p>
            <a:pPr lvl="2"/>
            <a:r>
              <a:rPr lang="en-US" dirty="0" smtClean="0"/>
              <a:t>Location: Platform or DAQ-rack;</a:t>
            </a:r>
          </a:p>
        </p:txBody>
      </p:sp>
      <p:sp>
        <p:nvSpPr>
          <p:cNvPr id="4" name="Segnaposto testo 3"/>
          <p:cNvSpPr>
            <a:spLocks noGrp="1"/>
          </p:cNvSpPr>
          <p:nvPr>
            <p:ph type="body" sz="quarter" idx="14"/>
          </p:nvPr>
        </p:nvSpPr>
        <p:spPr/>
        <p:txBody>
          <a:bodyPr/>
          <a:lstStyle/>
          <a:p>
            <a:r>
              <a:rPr lang="en-US" dirty="0" smtClean="0"/>
              <a:t>Installation plan</a:t>
            </a:r>
            <a:endParaRPr lang="en-US" dirty="0"/>
          </a:p>
        </p:txBody>
      </p:sp>
      <p:sp>
        <p:nvSpPr>
          <p:cNvPr id="6" name="Segnaposto numero diapositiva 5"/>
          <p:cNvSpPr>
            <a:spLocks noGrp="1"/>
          </p:cNvSpPr>
          <p:nvPr>
            <p:ph type="sldNum" sz="quarter" idx="17"/>
          </p:nvPr>
        </p:nvSpPr>
        <p:spPr/>
        <p:txBody>
          <a:bodyPr/>
          <a:lstStyle/>
          <a:p>
            <a:pPr>
              <a:defRPr/>
            </a:pPr>
            <a:fld id="{31F6A21A-9384-4B50-85CE-0BF5A9136CA6}" type="slidenum">
              <a:rPr lang="it-IT" smtClean="0"/>
              <a:pPr>
                <a:defRPr/>
              </a:pPr>
              <a:t>8</a:t>
            </a:fld>
            <a:endParaRPr lang="it-IT"/>
          </a:p>
        </p:txBody>
      </p:sp>
      <p:sp>
        <p:nvSpPr>
          <p:cNvPr id="7" name="Segnaposto piè di pagina 6"/>
          <p:cNvSpPr>
            <a:spLocks noGrp="1"/>
          </p:cNvSpPr>
          <p:nvPr>
            <p:ph type="ftr" sz="quarter" idx="16"/>
          </p:nvPr>
        </p:nvSpPr>
        <p:spPr/>
        <p:txBody>
          <a:bodyPr/>
          <a:lstStyle/>
          <a:p>
            <a:pPr>
              <a:defRPr/>
            </a:pPr>
            <a:r>
              <a:rPr lang="en-US" smtClean="0"/>
              <a:t>AdV weekly meeting - November 27, 2014</a:t>
            </a: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mtClean="0"/>
              <a:t>Slow Monitoring</a:t>
            </a:r>
            <a:endParaRPr lang="en-US"/>
          </a:p>
        </p:txBody>
      </p:sp>
      <p:sp>
        <p:nvSpPr>
          <p:cNvPr id="3" name="Segnaposto testo 2"/>
          <p:cNvSpPr>
            <a:spLocks noGrp="1"/>
          </p:cNvSpPr>
          <p:nvPr>
            <p:ph type="body" sz="quarter" idx="13"/>
          </p:nvPr>
        </p:nvSpPr>
        <p:spPr/>
        <p:txBody>
          <a:bodyPr/>
          <a:lstStyle/>
          <a:p>
            <a:endParaRPr lang="en-US"/>
          </a:p>
        </p:txBody>
      </p:sp>
      <p:sp>
        <p:nvSpPr>
          <p:cNvPr id="4" name="Segnaposto testo 3"/>
          <p:cNvSpPr>
            <a:spLocks noGrp="1"/>
          </p:cNvSpPr>
          <p:nvPr>
            <p:ph type="body" sz="quarter" idx="14"/>
          </p:nvPr>
        </p:nvSpPr>
        <p:spPr/>
        <p:txBody>
          <a:bodyPr/>
          <a:lstStyle/>
          <a:p>
            <a:r>
              <a:rPr lang="en-US" smtClean="0"/>
              <a:t>Probes and Modules Location</a:t>
            </a:r>
            <a:endParaRPr lang="en-US"/>
          </a:p>
        </p:txBody>
      </p:sp>
      <p:sp>
        <p:nvSpPr>
          <p:cNvPr id="8" name="Segnaposto numero diapositiva 7"/>
          <p:cNvSpPr>
            <a:spLocks noGrp="1"/>
          </p:cNvSpPr>
          <p:nvPr>
            <p:ph type="sldNum" sz="quarter" idx="17"/>
          </p:nvPr>
        </p:nvSpPr>
        <p:spPr/>
        <p:txBody>
          <a:bodyPr/>
          <a:lstStyle/>
          <a:p>
            <a:pPr>
              <a:defRPr/>
            </a:pPr>
            <a:fld id="{31F6A21A-9384-4B50-85CE-0BF5A9136CA6}" type="slidenum">
              <a:rPr lang="it-IT" smtClean="0"/>
              <a:pPr>
                <a:defRPr/>
              </a:pPr>
              <a:t>9</a:t>
            </a:fld>
            <a:endParaRPr lang="it-IT"/>
          </a:p>
        </p:txBody>
      </p:sp>
      <p:pic>
        <p:nvPicPr>
          <p:cNvPr id="2050" name="Picture 2"/>
          <p:cNvPicPr>
            <a:picLocks noChangeAspect="1" noChangeArrowheads="1"/>
          </p:cNvPicPr>
          <p:nvPr/>
        </p:nvPicPr>
        <p:blipFill>
          <a:blip r:embed="rId3" cstate="print"/>
          <a:srcRect/>
          <a:stretch>
            <a:fillRect/>
          </a:stretch>
        </p:blipFill>
        <p:spPr bwMode="auto">
          <a:xfrm>
            <a:off x="1187624" y="2148805"/>
            <a:ext cx="6381750" cy="3800475"/>
          </a:xfrm>
          <a:prstGeom prst="rect">
            <a:avLst/>
          </a:prstGeom>
          <a:noFill/>
          <a:ln w="9525">
            <a:noFill/>
            <a:miter lim="800000"/>
            <a:headEnd/>
            <a:tailEnd/>
          </a:ln>
        </p:spPr>
      </p:pic>
      <p:sp>
        <p:nvSpPr>
          <p:cNvPr id="10" name="Segnaposto piè di pagina 9"/>
          <p:cNvSpPr>
            <a:spLocks noGrp="1"/>
          </p:cNvSpPr>
          <p:nvPr>
            <p:ph type="ftr" sz="quarter" idx="16"/>
          </p:nvPr>
        </p:nvSpPr>
        <p:spPr/>
        <p:txBody>
          <a:bodyPr/>
          <a:lstStyle/>
          <a:p>
            <a:pPr>
              <a:defRPr/>
            </a:pPr>
            <a:r>
              <a:rPr lang="en-US" smtClean="0"/>
              <a:t>AdV weekly meeting - November 27, 2014</a:t>
            </a:r>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mtClean="0"/>
              <a:t>Fast Monitoring</a:t>
            </a:r>
            <a:endParaRPr lang="en-US"/>
          </a:p>
        </p:txBody>
      </p:sp>
      <p:sp>
        <p:nvSpPr>
          <p:cNvPr id="3" name="Segnaposto testo 2"/>
          <p:cNvSpPr>
            <a:spLocks noGrp="1"/>
          </p:cNvSpPr>
          <p:nvPr>
            <p:ph type="body" sz="quarter" idx="13"/>
          </p:nvPr>
        </p:nvSpPr>
        <p:spPr/>
        <p:txBody>
          <a:bodyPr/>
          <a:lstStyle/>
          <a:p>
            <a:r>
              <a:rPr lang="en-US" dirty="0" smtClean="0"/>
              <a:t>Commercial conditioning amplifiers for:</a:t>
            </a:r>
          </a:p>
          <a:p>
            <a:pPr lvl="1"/>
            <a:r>
              <a:rPr lang="en-US" dirty="0" smtClean="0"/>
              <a:t>Microphone, PZT accelerometer (Nexus or 483C05);</a:t>
            </a:r>
          </a:p>
          <a:p>
            <a:r>
              <a:rPr lang="en-US" dirty="0" smtClean="0"/>
              <a:t>Fast Monitoring Board (</a:t>
            </a:r>
            <a:r>
              <a:rPr lang="en-US" dirty="0" err="1" smtClean="0"/>
              <a:t>Home made</a:t>
            </a:r>
            <a:r>
              <a:rPr lang="en-US" dirty="0" smtClean="0"/>
              <a:t>) for:</a:t>
            </a:r>
          </a:p>
          <a:p>
            <a:pPr lvl="1"/>
            <a:r>
              <a:rPr lang="en-US" dirty="0" err="1" smtClean="0"/>
              <a:t>Episensors</a:t>
            </a:r>
            <a:r>
              <a:rPr lang="en-US" dirty="0" smtClean="0"/>
              <a:t>, Seismometers and Magnetometers;</a:t>
            </a:r>
          </a:p>
        </p:txBody>
      </p:sp>
      <p:sp>
        <p:nvSpPr>
          <p:cNvPr id="4" name="Segnaposto testo 3"/>
          <p:cNvSpPr>
            <a:spLocks noGrp="1"/>
          </p:cNvSpPr>
          <p:nvPr>
            <p:ph type="body" sz="quarter" idx="14"/>
          </p:nvPr>
        </p:nvSpPr>
        <p:spPr/>
        <p:txBody>
          <a:bodyPr/>
          <a:lstStyle/>
          <a:p>
            <a:r>
              <a:rPr lang="en-US" dirty="0" smtClean="0"/>
              <a:t>Board schematics</a:t>
            </a:r>
            <a:endParaRPr lang="en-US" dirty="0"/>
          </a:p>
        </p:txBody>
      </p:sp>
      <p:sp>
        <p:nvSpPr>
          <p:cNvPr id="6" name="Segnaposto numero diapositiva 5"/>
          <p:cNvSpPr>
            <a:spLocks noGrp="1"/>
          </p:cNvSpPr>
          <p:nvPr>
            <p:ph type="sldNum" sz="quarter" idx="17"/>
          </p:nvPr>
        </p:nvSpPr>
        <p:spPr/>
        <p:txBody>
          <a:bodyPr/>
          <a:lstStyle/>
          <a:p>
            <a:pPr>
              <a:defRPr/>
            </a:pPr>
            <a:fld id="{31F6A21A-9384-4B50-85CE-0BF5A9136CA6}" type="slidenum">
              <a:rPr lang="it-IT" smtClean="0"/>
              <a:pPr>
                <a:defRPr/>
              </a:pPr>
              <a:t>10</a:t>
            </a:fld>
            <a:endParaRPr lang="it-IT"/>
          </a:p>
        </p:txBody>
      </p:sp>
      <p:sp>
        <p:nvSpPr>
          <p:cNvPr id="7" name="Segnaposto piè di pagina 6"/>
          <p:cNvSpPr>
            <a:spLocks noGrp="1"/>
          </p:cNvSpPr>
          <p:nvPr>
            <p:ph type="ftr" sz="quarter" idx="16"/>
          </p:nvPr>
        </p:nvSpPr>
        <p:spPr/>
        <p:txBody>
          <a:bodyPr/>
          <a:lstStyle/>
          <a:p>
            <a:pPr>
              <a:defRPr/>
            </a:pPr>
            <a:r>
              <a:rPr lang="en-US" smtClean="0"/>
              <a:t>AdV weekly meeting - November 27, 2014</a:t>
            </a:r>
            <a:endParaRPr lang="it-IT" dirty="0"/>
          </a:p>
        </p:txBody>
      </p:sp>
      <p:pic>
        <p:nvPicPr>
          <p:cNvPr id="2050" name="Picture 2" descr="C:\Users\rderosa\Desktop\foto\20141127_093509.jpg"/>
          <p:cNvPicPr>
            <a:picLocks noChangeAspect="1" noChangeArrowheads="1"/>
          </p:cNvPicPr>
          <p:nvPr/>
        </p:nvPicPr>
        <p:blipFill>
          <a:blip r:embed="rId3" cstate="print"/>
          <a:srcRect/>
          <a:stretch>
            <a:fillRect/>
          </a:stretch>
        </p:blipFill>
        <p:spPr bwMode="auto">
          <a:xfrm>
            <a:off x="5436096" y="3501008"/>
            <a:ext cx="3168352" cy="2376264"/>
          </a:xfrm>
          <a:prstGeom prst="rect">
            <a:avLst/>
          </a:prstGeom>
          <a:noFill/>
        </p:spPr>
      </p:pic>
      <p:sp>
        <p:nvSpPr>
          <p:cNvPr id="8" name="CasellaDiTesto 7"/>
          <p:cNvSpPr txBox="1"/>
          <p:nvPr/>
        </p:nvSpPr>
        <p:spPr>
          <a:xfrm>
            <a:off x="5292080" y="5877272"/>
            <a:ext cx="3312368" cy="307777"/>
          </a:xfrm>
          <a:prstGeom prst="rect">
            <a:avLst/>
          </a:prstGeom>
          <a:noFill/>
        </p:spPr>
        <p:txBody>
          <a:bodyPr wrap="square" rtlCol="0">
            <a:spAutoFit/>
          </a:bodyPr>
          <a:lstStyle/>
          <a:p>
            <a:r>
              <a:rPr lang="en-US" sz="1400" dirty="0" smtClean="0">
                <a:latin typeface="Times New Roman" pitchFamily="18" charset="0"/>
                <a:cs typeface="Times New Roman" pitchFamily="18" charset="0"/>
              </a:rPr>
              <a:t>Fast Board during the test with LAPP DAQ</a:t>
            </a:r>
            <a:endParaRPr lang="en-US" dirty="0">
              <a:latin typeface="Times New Roman" pitchFamily="18" charset="0"/>
              <a:cs typeface="Times New Roman" pitchFamily="18" charset="0"/>
            </a:endParaRPr>
          </a:p>
        </p:txBody>
      </p:sp>
      <p:pic>
        <p:nvPicPr>
          <p:cNvPr id="2051" name="Picture 3" descr="C:\Users\rderosa\Desktop\foto\20141127_093341.jpg"/>
          <p:cNvPicPr>
            <a:picLocks noChangeAspect="1" noChangeArrowheads="1"/>
          </p:cNvPicPr>
          <p:nvPr/>
        </p:nvPicPr>
        <p:blipFill>
          <a:blip r:embed="rId4" cstate="print"/>
          <a:srcRect/>
          <a:stretch>
            <a:fillRect/>
          </a:stretch>
        </p:blipFill>
        <p:spPr bwMode="auto">
          <a:xfrm>
            <a:off x="840093" y="3573016"/>
            <a:ext cx="3011827" cy="2258870"/>
          </a:xfrm>
          <a:prstGeom prst="rect">
            <a:avLst/>
          </a:prstGeom>
          <a:noFill/>
        </p:spPr>
      </p:pic>
      <p:sp>
        <p:nvSpPr>
          <p:cNvPr id="10" name="CasellaDiTesto 9"/>
          <p:cNvSpPr txBox="1"/>
          <p:nvPr/>
        </p:nvSpPr>
        <p:spPr>
          <a:xfrm>
            <a:off x="683568" y="5877272"/>
            <a:ext cx="3312368" cy="307777"/>
          </a:xfrm>
          <a:prstGeom prst="rect">
            <a:avLst/>
          </a:prstGeom>
          <a:noFill/>
        </p:spPr>
        <p:txBody>
          <a:bodyPr wrap="square" rtlCol="0">
            <a:spAutoFit/>
          </a:bodyPr>
          <a:lstStyle/>
          <a:p>
            <a:r>
              <a:rPr lang="en-US" sz="1400" smtClean="0">
                <a:latin typeface="Times New Roman" pitchFamily="18" charset="0"/>
                <a:cs typeface="Times New Roman" pitchFamily="18" charset="0"/>
              </a:rPr>
              <a:t>Internal</a:t>
            </a:r>
            <a:r>
              <a:rPr lang="en-US" sz="1400" smtClean="0">
                <a:latin typeface="Times New Roman" pitchFamily="18" charset="0"/>
                <a:cs typeface="Times New Roman" pitchFamily="18" charset="0"/>
              </a:rPr>
              <a:t> view of Fast Monitoring </a:t>
            </a:r>
            <a:r>
              <a:rPr lang="en-US" sz="1400" smtClean="0">
                <a:latin typeface="Times New Roman" pitchFamily="18" charset="0"/>
                <a:cs typeface="Times New Roman" pitchFamily="18" charset="0"/>
              </a:rPr>
              <a:t>Board</a:t>
            </a:r>
            <a:endParaRPr lang="en-US">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mtClean="0"/>
              <a:t>Fast Monitoring</a:t>
            </a:r>
            <a:endParaRPr lang="en-US"/>
          </a:p>
        </p:txBody>
      </p:sp>
      <p:sp>
        <p:nvSpPr>
          <p:cNvPr id="3" name="Segnaposto testo 2"/>
          <p:cNvSpPr>
            <a:spLocks noGrp="1"/>
          </p:cNvSpPr>
          <p:nvPr>
            <p:ph type="body" sz="quarter" idx="13"/>
          </p:nvPr>
        </p:nvSpPr>
        <p:spPr/>
        <p:txBody>
          <a:bodyPr/>
          <a:lstStyle/>
          <a:p>
            <a:r>
              <a:rPr lang="en-US" dirty="0" smtClean="0"/>
              <a:t>Central Building:</a:t>
            </a:r>
            <a:endParaRPr lang="en-US" dirty="0"/>
          </a:p>
          <a:p>
            <a:pPr lvl="1"/>
            <a:r>
              <a:rPr lang="en-US" dirty="0" smtClean="0"/>
              <a:t>EE room:</a:t>
            </a:r>
          </a:p>
          <a:p>
            <a:pPr lvl="2"/>
            <a:r>
              <a:rPr lang="en-US" dirty="0" smtClean="0"/>
              <a:t>1 Fast Board for </a:t>
            </a:r>
            <a:r>
              <a:rPr lang="en-US" dirty="0" err="1" smtClean="0"/>
              <a:t>episensors</a:t>
            </a:r>
            <a:r>
              <a:rPr lang="en-US" dirty="0" smtClean="0"/>
              <a:t> on: EIB (3), LB (3) and SIB2 (1);</a:t>
            </a:r>
          </a:p>
          <a:p>
            <a:pPr lvl="2"/>
            <a:r>
              <a:rPr lang="en-US" dirty="0" smtClean="0"/>
              <a:t>1 Nexus for microphones and PZT accelerometers on EIB and LB;</a:t>
            </a:r>
          </a:p>
          <a:p>
            <a:pPr lvl="2"/>
            <a:r>
              <a:rPr lang="en-US" dirty="0" smtClean="0"/>
              <a:t>1 483C05 for PZT accelerometers on WI, BS and SPRB.</a:t>
            </a:r>
          </a:p>
          <a:p>
            <a:pPr lvl="2"/>
            <a:r>
              <a:rPr lang="en-US" dirty="0" smtClean="0"/>
              <a:t>Total of  15 ADC channels required;</a:t>
            </a:r>
          </a:p>
          <a:p>
            <a:pPr lvl="1"/>
            <a:r>
              <a:rPr lang="en-US" dirty="0" smtClean="0"/>
              <a:t>TCS room</a:t>
            </a:r>
          </a:p>
          <a:p>
            <a:pPr lvl="2"/>
            <a:r>
              <a:rPr lang="en-US" dirty="0" smtClean="0"/>
              <a:t>1 Fast Board for </a:t>
            </a:r>
            <a:r>
              <a:rPr lang="en-US" dirty="0" err="1" smtClean="0"/>
              <a:t>episensors</a:t>
            </a:r>
            <a:r>
              <a:rPr lang="en-US" dirty="0" smtClean="0"/>
              <a:t> on: TCS-NI (3), TCS-WI (3) and SPRB (1).</a:t>
            </a:r>
          </a:p>
          <a:p>
            <a:pPr lvl="2"/>
            <a:r>
              <a:rPr lang="en-US" dirty="0" smtClean="0"/>
              <a:t>1 Nexus for </a:t>
            </a:r>
            <a:r>
              <a:rPr lang="en-US" dirty="0" err="1" smtClean="0"/>
              <a:t>for</a:t>
            </a:r>
            <a:r>
              <a:rPr lang="en-US" dirty="0" smtClean="0"/>
              <a:t> microphones and PZT accelerometers on TCS-NI and TCS-WI;</a:t>
            </a:r>
          </a:p>
          <a:p>
            <a:pPr lvl="2"/>
            <a:r>
              <a:rPr lang="en-US" dirty="0" smtClean="0"/>
              <a:t>Total of 11 ADC channels required;</a:t>
            </a:r>
          </a:p>
          <a:p>
            <a:pPr lvl="2"/>
            <a:endParaRPr lang="en-US" dirty="0" smtClean="0"/>
          </a:p>
        </p:txBody>
      </p:sp>
      <p:sp>
        <p:nvSpPr>
          <p:cNvPr id="4" name="Segnaposto testo 3"/>
          <p:cNvSpPr>
            <a:spLocks noGrp="1"/>
          </p:cNvSpPr>
          <p:nvPr>
            <p:ph type="body" sz="quarter" idx="14"/>
          </p:nvPr>
        </p:nvSpPr>
        <p:spPr/>
        <p:txBody>
          <a:bodyPr/>
          <a:lstStyle/>
          <a:p>
            <a:r>
              <a:rPr lang="en-US" dirty="0" smtClean="0"/>
              <a:t>Installation plan</a:t>
            </a:r>
            <a:endParaRPr lang="en-US" dirty="0"/>
          </a:p>
        </p:txBody>
      </p:sp>
      <p:sp>
        <p:nvSpPr>
          <p:cNvPr id="6" name="Segnaposto numero diapositiva 5"/>
          <p:cNvSpPr>
            <a:spLocks noGrp="1"/>
          </p:cNvSpPr>
          <p:nvPr>
            <p:ph type="sldNum" sz="quarter" idx="17"/>
          </p:nvPr>
        </p:nvSpPr>
        <p:spPr/>
        <p:txBody>
          <a:bodyPr/>
          <a:lstStyle/>
          <a:p>
            <a:pPr>
              <a:defRPr/>
            </a:pPr>
            <a:fld id="{31F6A21A-9384-4B50-85CE-0BF5A9136CA6}" type="slidenum">
              <a:rPr lang="it-IT" smtClean="0"/>
              <a:pPr>
                <a:defRPr/>
              </a:pPr>
              <a:t>11</a:t>
            </a:fld>
            <a:endParaRPr lang="it-IT"/>
          </a:p>
        </p:txBody>
      </p:sp>
      <p:sp>
        <p:nvSpPr>
          <p:cNvPr id="7" name="Segnaposto piè di pagina 6"/>
          <p:cNvSpPr>
            <a:spLocks noGrp="1"/>
          </p:cNvSpPr>
          <p:nvPr>
            <p:ph type="ftr" sz="quarter" idx="16"/>
          </p:nvPr>
        </p:nvSpPr>
        <p:spPr/>
        <p:txBody>
          <a:bodyPr/>
          <a:lstStyle/>
          <a:p>
            <a:pPr>
              <a:defRPr/>
            </a:pPr>
            <a:r>
              <a:rPr lang="en-US" smtClean="0"/>
              <a:t>AdV weekly meeting - November 27, 2014</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mtClean="0"/>
              <a:t>Fast Monitoring</a:t>
            </a:r>
            <a:endParaRPr lang="en-US"/>
          </a:p>
        </p:txBody>
      </p:sp>
      <p:sp>
        <p:nvSpPr>
          <p:cNvPr id="3" name="Segnaposto testo 2"/>
          <p:cNvSpPr>
            <a:spLocks noGrp="1"/>
          </p:cNvSpPr>
          <p:nvPr>
            <p:ph type="body" sz="quarter" idx="13"/>
          </p:nvPr>
        </p:nvSpPr>
        <p:spPr>
          <a:xfrm>
            <a:off x="433114" y="1412776"/>
            <a:ext cx="8208000" cy="4586062"/>
          </a:xfrm>
        </p:spPr>
        <p:txBody>
          <a:bodyPr/>
          <a:lstStyle/>
          <a:p>
            <a:r>
              <a:rPr lang="en-US" dirty="0" smtClean="0"/>
              <a:t>Central Building:</a:t>
            </a:r>
            <a:endParaRPr lang="en-US" dirty="0"/>
          </a:p>
          <a:p>
            <a:pPr lvl="1"/>
            <a:r>
              <a:rPr lang="en-US" dirty="0" smtClean="0"/>
              <a:t>DET lab:</a:t>
            </a:r>
          </a:p>
          <a:p>
            <a:pPr lvl="2"/>
            <a:r>
              <a:rPr lang="en-US" dirty="0" smtClean="0"/>
              <a:t>1 Fast Board for </a:t>
            </a:r>
            <a:r>
              <a:rPr lang="en-US" dirty="0" err="1" smtClean="0"/>
              <a:t>episensors</a:t>
            </a:r>
            <a:r>
              <a:rPr lang="en-US" dirty="0" smtClean="0"/>
              <a:t> on: EDB (3) and SDB2 (1), seismometer in central area (3), magnetometer in central area (3);</a:t>
            </a:r>
          </a:p>
          <a:p>
            <a:pPr lvl="2"/>
            <a:r>
              <a:rPr lang="en-US" dirty="0" smtClean="0"/>
              <a:t>1 Nexus for microphone on EDB and PZT accelerometers on EDB and SDB2;</a:t>
            </a:r>
          </a:p>
          <a:p>
            <a:pPr lvl="2"/>
            <a:r>
              <a:rPr lang="en-US" dirty="0" smtClean="0"/>
              <a:t>1 483C05 for PZT accelerometers on NI, DT and SR.</a:t>
            </a:r>
          </a:p>
          <a:p>
            <a:pPr lvl="2"/>
            <a:r>
              <a:rPr lang="en-US" dirty="0" smtClean="0"/>
              <a:t>Total of 16 ADC channels required;</a:t>
            </a:r>
          </a:p>
          <a:p>
            <a:pPr lvl="2"/>
            <a:endParaRPr lang="en-US" dirty="0" smtClean="0"/>
          </a:p>
          <a:p>
            <a:pPr lvl="1"/>
            <a:r>
              <a:rPr lang="en-US" dirty="0" smtClean="0"/>
              <a:t>DAQ room:</a:t>
            </a:r>
          </a:p>
          <a:p>
            <a:pPr lvl="2"/>
            <a:r>
              <a:rPr lang="en-US" dirty="0" smtClean="0"/>
              <a:t>1 Nexus for PZT accelerometers on: IB, PR, SIB2 and microphone for central area;</a:t>
            </a:r>
          </a:p>
          <a:p>
            <a:pPr lvl="2"/>
            <a:r>
              <a:rPr lang="en-US" dirty="0" smtClean="0"/>
              <a:t>Total of 4 ADC required;</a:t>
            </a:r>
          </a:p>
          <a:p>
            <a:pPr lvl="2"/>
            <a:endParaRPr lang="en-US" dirty="0" smtClean="0"/>
          </a:p>
        </p:txBody>
      </p:sp>
      <p:sp>
        <p:nvSpPr>
          <p:cNvPr id="4" name="Segnaposto testo 3"/>
          <p:cNvSpPr>
            <a:spLocks noGrp="1"/>
          </p:cNvSpPr>
          <p:nvPr>
            <p:ph type="body" sz="quarter" idx="14"/>
          </p:nvPr>
        </p:nvSpPr>
        <p:spPr/>
        <p:txBody>
          <a:bodyPr/>
          <a:lstStyle/>
          <a:p>
            <a:r>
              <a:rPr lang="en-US" dirty="0" smtClean="0"/>
              <a:t>Installation plan</a:t>
            </a:r>
            <a:endParaRPr lang="en-US" dirty="0"/>
          </a:p>
        </p:txBody>
      </p:sp>
      <p:sp>
        <p:nvSpPr>
          <p:cNvPr id="6" name="Segnaposto numero diapositiva 5"/>
          <p:cNvSpPr>
            <a:spLocks noGrp="1"/>
          </p:cNvSpPr>
          <p:nvPr>
            <p:ph type="sldNum" sz="quarter" idx="17"/>
          </p:nvPr>
        </p:nvSpPr>
        <p:spPr/>
        <p:txBody>
          <a:bodyPr/>
          <a:lstStyle/>
          <a:p>
            <a:pPr>
              <a:defRPr/>
            </a:pPr>
            <a:fld id="{31F6A21A-9384-4B50-85CE-0BF5A9136CA6}" type="slidenum">
              <a:rPr lang="it-IT" smtClean="0"/>
              <a:pPr>
                <a:defRPr/>
              </a:pPr>
              <a:t>12</a:t>
            </a:fld>
            <a:endParaRPr lang="it-IT"/>
          </a:p>
        </p:txBody>
      </p:sp>
      <p:sp>
        <p:nvSpPr>
          <p:cNvPr id="7" name="Segnaposto piè di pagina 6"/>
          <p:cNvSpPr>
            <a:spLocks noGrp="1"/>
          </p:cNvSpPr>
          <p:nvPr>
            <p:ph type="ftr" sz="quarter" idx="16"/>
          </p:nvPr>
        </p:nvSpPr>
        <p:spPr/>
        <p:txBody>
          <a:bodyPr/>
          <a:lstStyle/>
          <a:p>
            <a:pPr>
              <a:defRPr/>
            </a:pPr>
            <a:r>
              <a:rPr lang="en-US" smtClean="0"/>
              <a:t>AdV weekly meeting - November 27, 2014</a:t>
            </a: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Fast Monitoring</a:t>
            </a:r>
            <a:endParaRPr lang="en-US" dirty="0"/>
          </a:p>
        </p:txBody>
      </p:sp>
      <p:sp>
        <p:nvSpPr>
          <p:cNvPr id="3" name="Segnaposto testo 2"/>
          <p:cNvSpPr>
            <a:spLocks noGrp="1"/>
          </p:cNvSpPr>
          <p:nvPr>
            <p:ph type="body" sz="quarter" idx="13"/>
          </p:nvPr>
        </p:nvSpPr>
        <p:spPr/>
        <p:txBody>
          <a:bodyPr/>
          <a:lstStyle/>
          <a:p>
            <a:endParaRPr lang="en-US" dirty="0"/>
          </a:p>
        </p:txBody>
      </p:sp>
      <p:sp>
        <p:nvSpPr>
          <p:cNvPr id="4" name="Segnaposto testo 3"/>
          <p:cNvSpPr>
            <a:spLocks noGrp="1"/>
          </p:cNvSpPr>
          <p:nvPr>
            <p:ph type="body" sz="quarter" idx="14"/>
          </p:nvPr>
        </p:nvSpPr>
        <p:spPr/>
        <p:txBody>
          <a:bodyPr/>
          <a:lstStyle/>
          <a:p>
            <a:r>
              <a:rPr lang="en-US" smtClean="0"/>
              <a:t>Probes and Boards Location</a:t>
            </a:r>
            <a:endParaRPr lang="en-US"/>
          </a:p>
        </p:txBody>
      </p:sp>
      <p:sp>
        <p:nvSpPr>
          <p:cNvPr id="8" name="Segnaposto numero diapositiva 7"/>
          <p:cNvSpPr>
            <a:spLocks noGrp="1"/>
          </p:cNvSpPr>
          <p:nvPr>
            <p:ph type="sldNum" sz="quarter" idx="17"/>
          </p:nvPr>
        </p:nvSpPr>
        <p:spPr/>
        <p:txBody>
          <a:bodyPr/>
          <a:lstStyle/>
          <a:p>
            <a:pPr>
              <a:defRPr/>
            </a:pPr>
            <a:fld id="{31F6A21A-9384-4B50-85CE-0BF5A9136CA6}" type="slidenum">
              <a:rPr lang="it-IT" smtClean="0"/>
              <a:pPr>
                <a:defRPr/>
              </a:pPr>
              <a:t>13</a:t>
            </a:fld>
            <a:endParaRPr lang="it-IT"/>
          </a:p>
        </p:txBody>
      </p:sp>
      <p:sp>
        <p:nvSpPr>
          <p:cNvPr id="9" name="Segnaposto piè di pagina 8"/>
          <p:cNvSpPr>
            <a:spLocks noGrp="1"/>
          </p:cNvSpPr>
          <p:nvPr>
            <p:ph type="ftr" sz="quarter" idx="16"/>
          </p:nvPr>
        </p:nvSpPr>
        <p:spPr/>
        <p:txBody>
          <a:bodyPr/>
          <a:lstStyle/>
          <a:p>
            <a:pPr>
              <a:defRPr/>
            </a:pPr>
            <a:r>
              <a:rPr lang="en-US" smtClean="0"/>
              <a:t>AdV weekly meeting - November 27, 2014</a:t>
            </a:r>
            <a:endParaRPr lang="it-IT" dirty="0"/>
          </a:p>
        </p:txBody>
      </p:sp>
      <p:pic>
        <p:nvPicPr>
          <p:cNvPr id="3074" name="Picture 2"/>
          <p:cNvPicPr>
            <a:picLocks noChangeAspect="1" noChangeArrowheads="1"/>
          </p:cNvPicPr>
          <p:nvPr/>
        </p:nvPicPr>
        <p:blipFill>
          <a:blip r:embed="rId3" cstate="print"/>
          <a:srcRect/>
          <a:stretch>
            <a:fillRect/>
          </a:stretch>
        </p:blipFill>
        <p:spPr bwMode="auto">
          <a:xfrm>
            <a:off x="899592" y="1700808"/>
            <a:ext cx="7479927" cy="44940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Fast Monitoring</a:t>
            </a:r>
            <a:endParaRPr lang="en-US" dirty="0"/>
          </a:p>
        </p:txBody>
      </p:sp>
      <p:sp>
        <p:nvSpPr>
          <p:cNvPr id="3" name="Segnaposto testo 2"/>
          <p:cNvSpPr>
            <a:spLocks noGrp="1"/>
          </p:cNvSpPr>
          <p:nvPr>
            <p:ph type="body" sz="quarter" idx="13"/>
          </p:nvPr>
        </p:nvSpPr>
        <p:spPr/>
        <p:txBody>
          <a:bodyPr/>
          <a:lstStyle/>
          <a:p>
            <a:endParaRPr lang="en-US" dirty="0"/>
          </a:p>
        </p:txBody>
      </p:sp>
      <p:sp>
        <p:nvSpPr>
          <p:cNvPr id="4" name="Segnaposto testo 3"/>
          <p:cNvSpPr>
            <a:spLocks noGrp="1"/>
          </p:cNvSpPr>
          <p:nvPr>
            <p:ph type="body" sz="quarter" idx="14"/>
          </p:nvPr>
        </p:nvSpPr>
        <p:spPr/>
        <p:txBody>
          <a:bodyPr/>
          <a:lstStyle/>
          <a:p>
            <a:r>
              <a:rPr lang="en-US" smtClean="0"/>
              <a:t>Probes and Boards Location</a:t>
            </a:r>
            <a:endParaRPr lang="en-US"/>
          </a:p>
        </p:txBody>
      </p:sp>
      <p:sp>
        <p:nvSpPr>
          <p:cNvPr id="8" name="Segnaposto numero diapositiva 7"/>
          <p:cNvSpPr>
            <a:spLocks noGrp="1"/>
          </p:cNvSpPr>
          <p:nvPr>
            <p:ph type="sldNum" sz="quarter" idx="17"/>
          </p:nvPr>
        </p:nvSpPr>
        <p:spPr/>
        <p:txBody>
          <a:bodyPr/>
          <a:lstStyle/>
          <a:p>
            <a:pPr>
              <a:defRPr/>
            </a:pPr>
            <a:fld id="{31F6A21A-9384-4B50-85CE-0BF5A9136CA6}" type="slidenum">
              <a:rPr lang="it-IT" smtClean="0"/>
              <a:pPr>
                <a:defRPr/>
              </a:pPr>
              <a:t>14</a:t>
            </a:fld>
            <a:endParaRPr lang="it-IT"/>
          </a:p>
        </p:txBody>
      </p:sp>
      <p:sp>
        <p:nvSpPr>
          <p:cNvPr id="9" name="Segnaposto piè di pagina 8"/>
          <p:cNvSpPr>
            <a:spLocks noGrp="1"/>
          </p:cNvSpPr>
          <p:nvPr>
            <p:ph type="ftr" sz="quarter" idx="16"/>
          </p:nvPr>
        </p:nvSpPr>
        <p:spPr/>
        <p:txBody>
          <a:bodyPr/>
          <a:lstStyle/>
          <a:p>
            <a:pPr>
              <a:defRPr/>
            </a:pPr>
            <a:r>
              <a:rPr lang="en-US" smtClean="0"/>
              <a:t>AdV weekly meeting - November 27, 2014</a:t>
            </a:r>
            <a:endParaRPr lang="it-IT" dirty="0"/>
          </a:p>
        </p:txBody>
      </p:sp>
      <p:pic>
        <p:nvPicPr>
          <p:cNvPr id="4098" name="Picture 2"/>
          <p:cNvPicPr>
            <a:picLocks noChangeAspect="1" noChangeArrowheads="1"/>
          </p:cNvPicPr>
          <p:nvPr/>
        </p:nvPicPr>
        <p:blipFill>
          <a:blip r:embed="rId3" cstate="print"/>
          <a:srcRect/>
          <a:stretch>
            <a:fillRect/>
          </a:stretch>
        </p:blipFill>
        <p:spPr bwMode="auto">
          <a:xfrm>
            <a:off x="827584" y="1628800"/>
            <a:ext cx="7452155" cy="436641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mtClean="0"/>
              <a:t>Fast Monitoring</a:t>
            </a:r>
            <a:endParaRPr lang="en-US"/>
          </a:p>
        </p:txBody>
      </p:sp>
      <p:sp>
        <p:nvSpPr>
          <p:cNvPr id="3" name="Segnaposto testo 2"/>
          <p:cNvSpPr>
            <a:spLocks noGrp="1"/>
          </p:cNvSpPr>
          <p:nvPr>
            <p:ph type="body" sz="quarter" idx="13"/>
          </p:nvPr>
        </p:nvSpPr>
        <p:spPr/>
        <p:txBody>
          <a:bodyPr/>
          <a:lstStyle/>
          <a:p>
            <a:r>
              <a:rPr lang="en-US" dirty="0" smtClean="0"/>
              <a:t>Mode Cleaner Building:</a:t>
            </a:r>
            <a:endParaRPr lang="en-US" dirty="0"/>
          </a:p>
          <a:p>
            <a:pPr lvl="1"/>
            <a:r>
              <a:rPr lang="en-US" dirty="0" smtClean="0"/>
              <a:t>Hall:</a:t>
            </a:r>
          </a:p>
          <a:p>
            <a:pPr lvl="2"/>
            <a:r>
              <a:rPr lang="en-US" dirty="0" smtClean="0"/>
              <a:t>1 Fast Board for </a:t>
            </a:r>
            <a:r>
              <a:rPr lang="en-US" dirty="0" err="1" smtClean="0"/>
              <a:t>episensor</a:t>
            </a:r>
            <a:r>
              <a:rPr lang="en-US" dirty="0" smtClean="0"/>
              <a:t> on MCB (3), seismometer in central area (3), magnetometer in central area (3);</a:t>
            </a:r>
          </a:p>
          <a:p>
            <a:pPr lvl="2"/>
            <a:r>
              <a:rPr lang="en-US" dirty="0" smtClean="0"/>
              <a:t>1 Nexus for microphone and PZT accelerometers on MCB and PZT accelerometer on MC tower;</a:t>
            </a:r>
          </a:p>
          <a:p>
            <a:pPr lvl="2"/>
            <a:r>
              <a:rPr lang="en-US" dirty="0" smtClean="0"/>
              <a:t>Total of 12 ADC channels required;</a:t>
            </a:r>
          </a:p>
          <a:p>
            <a:pPr lvl="2"/>
            <a:endParaRPr lang="en-US" dirty="0" smtClean="0"/>
          </a:p>
          <a:p>
            <a:pPr lvl="2"/>
            <a:endParaRPr lang="en-US" dirty="0" smtClean="0"/>
          </a:p>
          <a:p>
            <a:pPr lvl="2"/>
            <a:endParaRPr lang="en-US" dirty="0" smtClean="0"/>
          </a:p>
        </p:txBody>
      </p:sp>
      <p:sp>
        <p:nvSpPr>
          <p:cNvPr id="4" name="Segnaposto testo 3"/>
          <p:cNvSpPr>
            <a:spLocks noGrp="1"/>
          </p:cNvSpPr>
          <p:nvPr>
            <p:ph type="body" sz="quarter" idx="14"/>
          </p:nvPr>
        </p:nvSpPr>
        <p:spPr/>
        <p:txBody>
          <a:bodyPr/>
          <a:lstStyle/>
          <a:p>
            <a:r>
              <a:rPr lang="en-US" dirty="0" smtClean="0"/>
              <a:t>Installation plan</a:t>
            </a:r>
            <a:endParaRPr lang="en-US" dirty="0"/>
          </a:p>
        </p:txBody>
      </p:sp>
      <p:sp>
        <p:nvSpPr>
          <p:cNvPr id="6" name="Segnaposto numero diapositiva 5"/>
          <p:cNvSpPr>
            <a:spLocks noGrp="1"/>
          </p:cNvSpPr>
          <p:nvPr>
            <p:ph type="sldNum" sz="quarter" idx="17"/>
          </p:nvPr>
        </p:nvSpPr>
        <p:spPr/>
        <p:txBody>
          <a:bodyPr/>
          <a:lstStyle/>
          <a:p>
            <a:pPr>
              <a:defRPr/>
            </a:pPr>
            <a:fld id="{31F6A21A-9384-4B50-85CE-0BF5A9136CA6}" type="slidenum">
              <a:rPr lang="it-IT" smtClean="0"/>
              <a:pPr>
                <a:defRPr/>
              </a:pPr>
              <a:t>15</a:t>
            </a:fld>
            <a:endParaRPr lang="it-IT"/>
          </a:p>
        </p:txBody>
      </p:sp>
      <p:sp>
        <p:nvSpPr>
          <p:cNvPr id="7" name="Segnaposto piè di pagina 6"/>
          <p:cNvSpPr>
            <a:spLocks noGrp="1"/>
          </p:cNvSpPr>
          <p:nvPr>
            <p:ph type="ftr" sz="quarter" idx="16"/>
          </p:nvPr>
        </p:nvSpPr>
        <p:spPr/>
        <p:txBody>
          <a:bodyPr/>
          <a:lstStyle/>
          <a:p>
            <a:pPr>
              <a:defRPr/>
            </a:pPr>
            <a:r>
              <a:rPr lang="en-US" smtClean="0"/>
              <a:t>AdV weekly meeting - November 27, 2014</a:t>
            </a:r>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Fast Monitoring</a:t>
            </a:r>
            <a:endParaRPr lang="en-US" dirty="0"/>
          </a:p>
        </p:txBody>
      </p:sp>
      <p:sp>
        <p:nvSpPr>
          <p:cNvPr id="3" name="Segnaposto testo 2"/>
          <p:cNvSpPr>
            <a:spLocks noGrp="1"/>
          </p:cNvSpPr>
          <p:nvPr>
            <p:ph type="body" sz="quarter" idx="13"/>
          </p:nvPr>
        </p:nvSpPr>
        <p:spPr/>
        <p:txBody>
          <a:bodyPr/>
          <a:lstStyle/>
          <a:p>
            <a:endParaRPr lang="en-US" dirty="0"/>
          </a:p>
        </p:txBody>
      </p:sp>
      <p:sp>
        <p:nvSpPr>
          <p:cNvPr id="4" name="Segnaposto testo 3"/>
          <p:cNvSpPr>
            <a:spLocks noGrp="1"/>
          </p:cNvSpPr>
          <p:nvPr>
            <p:ph type="body" sz="quarter" idx="14"/>
          </p:nvPr>
        </p:nvSpPr>
        <p:spPr/>
        <p:txBody>
          <a:bodyPr/>
          <a:lstStyle/>
          <a:p>
            <a:r>
              <a:rPr lang="en-US" smtClean="0"/>
              <a:t>Probes and Boards Location</a:t>
            </a:r>
            <a:endParaRPr lang="en-US"/>
          </a:p>
        </p:txBody>
      </p:sp>
      <p:sp>
        <p:nvSpPr>
          <p:cNvPr id="8" name="Segnaposto numero diapositiva 7"/>
          <p:cNvSpPr>
            <a:spLocks noGrp="1"/>
          </p:cNvSpPr>
          <p:nvPr>
            <p:ph type="sldNum" sz="quarter" idx="17"/>
          </p:nvPr>
        </p:nvSpPr>
        <p:spPr/>
        <p:txBody>
          <a:bodyPr/>
          <a:lstStyle/>
          <a:p>
            <a:pPr>
              <a:defRPr/>
            </a:pPr>
            <a:fld id="{31F6A21A-9384-4B50-85CE-0BF5A9136CA6}" type="slidenum">
              <a:rPr lang="it-IT" smtClean="0"/>
              <a:pPr>
                <a:defRPr/>
              </a:pPr>
              <a:t>16</a:t>
            </a:fld>
            <a:endParaRPr lang="it-IT"/>
          </a:p>
        </p:txBody>
      </p:sp>
      <p:sp>
        <p:nvSpPr>
          <p:cNvPr id="9" name="Segnaposto piè di pagina 8"/>
          <p:cNvSpPr>
            <a:spLocks noGrp="1"/>
          </p:cNvSpPr>
          <p:nvPr>
            <p:ph type="ftr" sz="quarter" idx="16"/>
          </p:nvPr>
        </p:nvSpPr>
        <p:spPr/>
        <p:txBody>
          <a:bodyPr/>
          <a:lstStyle/>
          <a:p>
            <a:pPr>
              <a:defRPr/>
            </a:pPr>
            <a:r>
              <a:rPr lang="en-US" smtClean="0"/>
              <a:t>AdV weekly meeting - November 27, 2014</a:t>
            </a:r>
            <a:endParaRPr lang="it-IT" dirty="0"/>
          </a:p>
        </p:txBody>
      </p:sp>
      <p:pic>
        <p:nvPicPr>
          <p:cNvPr id="5122" name="Picture 2"/>
          <p:cNvPicPr>
            <a:picLocks noChangeAspect="1" noChangeArrowheads="1"/>
          </p:cNvPicPr>
          <p:nvPr/>
        </p:nvPicPr>
        <p:blipFill>
          <a:blip r:embed="rId3" cstate="print"/>
          <a:srcRect/>
          <a:stretch>
            <a:fillRect/>
          </a:stretch>
        </p:blipFill>
        <p:spPr bwMode="auto">
          <a:xfrm>
            <a:off x="2411760" y="1660655"/>
            <a:ext cx="5400600" cy="439878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First Installation</a:t>
            </a:r>
            <a:endParaRPr lang="en-US" dirty="0"/>
          </a:p>
        </p:txBody>
      </p:sp>
      <p:sp>
        <p:nvSpPr>
          <p:cNvPr id="3" name="Segnaposto testo 2"/>
          <p:cNvSpPr>
            <a:spLocks noGrp="1"/>
          </p:cNvSpPr>
          <p:nvPr>
            <p:ph type="body" sz="quarter" idx="13"/>
          </p:nvPr>
        </p:nvSpPr>
        <p:spPr/>
        <p:txBody>
          <a:bodyPr/>
          <a:lstStyle/>
          <a:p>
            <a:r>
              <a:rPr lang="en-US" dirty="0" smtClean="0"/>
              <a:t>For next week we plan to install:</a:t>
            </a:r>
          </a:p>
          <a:p>
            <a:pPr lvl="1"/>
            <a:r>
              <a:rPr lang="en-US" dirty="0" smtClean="0"/>
              <a:t>Fast monitoring boards in CEB and MC;</a:t>
            </a:r>
          </a:p>
          <a:p>
            <a:pPr lvl="1"/>
            <a:r>
              <a:rPr lang="en-US" dirty="0" smtClean="0"/>
              <a:t>Slow Monitoring Boards in EE room, DET lab, TCS room, Hall in CEB and MC, at least two towers in the central area;</a:t>
            </a:r>
          </a:p>
          <a:p>
            <a:pPr lvl="1"/>
            <a:r>
              <a:rPr lang="en-US" dirty="0" smtClean="0"/>
              <a:t>Cabling of existing slow probes;</a:t>
            </a:r>
          </a:p>
          <a:p>
            <a:pPr lvl="1"/>
            <a:r>
              <a:rPr lang="en-US" dirty="0" smtClean="0"/>
              <a:t>Cabling of selected fast probes, mainly in the central area </a:t>
            </a:r>
            <a:r>
              <a:rPr lang="en-US" smtClean="0"/>
              <a:t>if possible;</a:t>
            </a:r>
            <a:endParaRPr lang="en-US" dirty="0" smtClean="0"/>
          </a:p>
          <a:p>
            <a:pPr lvl="2"/>
            <a:endParaRPr lang="en-US" dirty="0" smtClean="0"/>
          </a:p>
          <a:p>
            <a:pPr lvl="2"/>
            <a:endParaRPr lang="en-US" dirty="0" smtClean="0"/>
          </a:p>
          <a:p>
            <a:pPr lvl="2"/>
            <a:endParaRPr lang="en-US" dirty="0" smtClean="0"/>
          </a:p>
        </p:txBody>
      </p:sp>
      <p:sp>
        <p:nvSpPr>
          <p:cNvPr id="4" name="Segnaposto testo 3"/>
          <p:cNvSpPr>
            <a:spLocks noGrp="1"/>
          </p:cNvSpPr>
          <p:nvPr>
            <p:ph type="body" sz="quarter" idx="14"/>
          </p:nvPr>
        </p:nvSpPr>
        <p:spPr/>
        <p:txBody>
          <a:bodyPr/>
          <a:lstStyle/>
          <a:p>
            <a:r>
              <a:rPr lang="en-US" dirty="0" smtClean="0"/>
              <a:t>Plan</a:t>
            </a:r>
            <a:endParaRPr lang="en-US" dirty="0"/>
          </a:p>
        </p:txBody>
      </p:sp>
      <p:sp>
        <p:nvSpPr>
          <p:cNvPr id="6" name="Segnaposto numero diapositiva 5"/>
          <p:cNvSpPr>
            <a:spLocks noGrp="1"/>
          </p:cNvSpPr>
          <p:nvPr>
            <p:ph type="sldNum" sz="quarter" idx="17"/>
          </p:nvPr>
        </p:nvSpPr>
        <p:spPr/>
        <p:txBody>
          <a:bodyPr/>
          <a:lstStyle/>
          <a:p>
            <a:pPr>
              <a:defRPr/>
            </a:pPr>
            <a:fld id="{31F6A21A-9384-4B50-85CE-0BF5A9136CA6}" type="slidenum">
              <a:rPr lang="it-IT" smtClean="0"/>
              <a:pPr>
                <a:defRPr/>
              </a:pPr>
              <a:t>17</a:t>
            </a:fld>
            <a:endParaRPr lang="it-IT"/>
          </a:p>
        </p:txBody>
      </p:sp>
      <p:sp>
        <p:nvSpPr>
          <p:cNvPr id="7" name="Segnaposto piè di pagina 6"/>
          <p:cNvSpPr>
            <a:spLocks noGrp="1"/>
          </p:cNvSpPr>
          <p:nvPr>
            <p:ph type="ftr" sz="quarter" idx="16"/>
          </p:nvPr>
        </p:nvSpPr>
        <p:spPr/>
        <p:txBody>
          <a:bodyPr/>
          <a:lstStyle/>
          <a:p>
            <a:pPr>
              <a:defRPr/>
            </a:pPr>
            <a:r>
              <a:rPr lang="en-US" smtClean="0"/>
              <a:t>AdV weekly meeting - November 27, 2014</a:t>
            </a:r>
            <a:endParaRPr lang="it-IT"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1923</TotalTime>
  <Words>977</Words>
  <Application>Microsoft Office PowerPoint</Application>
  <PresentationFormat>Presentazione su schermo (4:3)</PresentationFormat>
  <Paragraphs>167</Paragraphs>
  <Slides>17</Slides>
  <Notes>17</Notes>
  <HiddenSlides>0</HiddenSlides>
  <MMClips>0</MMClips>
  <ScaleCrop>false</ScaleCrop>
  <HeadingPairs>
    <vt:vector size="4" baseType="variant">
      <vt:variant>
        <vt:lpstr>Tema</vt:lpstr>
      </vt:variant>
      <vt:variant>
        <vt:i4>1</vt:i4>
      </vt:variant>
      <vt:variant>
        <vt:lpstr>Titoli diapositive</vt:lpstr>
      </vt:variant>
      <vt:variant>
        <vt:i4>17</vt:i4>
      </vt:variant>
    </vt:vector>
  </HeadingPairs>
  <TitlesOfParts>
    <vt:vector size="18" baseType="lpstr">
      <vt:lpstr>Tema di Office</vt:lpstr>
      <vt:lpstr>Plan for the Environmental Monitoring Electronics</vt:lpstr>
      <vt:lpstr>Outline</vt:lpstr>
      <vt:lpstr>Slow Monitoring</vt:lpstr>
      <vt:lpstr>Slow Monitoring</vt:lpstr>
      <vt:lpstr>Slow Monitoring</vt:lpstr>
      <vt:lpstr>Slow Monitoring</vt:lpstr>
      <vt:lpstr>Slow Monitoring</vt:lpstr>
      <vt:lpstr>Slow Monitoring</vt:lpstr>
      <vt:lpstr>Slow Monitoring</vt:lpstr>
      <vt:lpstr>Fast Monitoring</vt:lpstr>
      <vt:lpstr>Fast Monitoring</vt:lpstr>
      <vt:lpstr>Fast Monitoring</vt:lpstr>
      <vt:lpstr>Fast Monitoring</vt:lpstr>
      <vt:lpstr>Fast Monitoring</vt:lpstr>
      <vt:lpstr>Fast Monitoring</vt:lpstr>
      <vt:lpstr>Fast Monitoring</vt:lpstr>
      <vt:lpstr>First Installation</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Caratterizzazione di un attuatore elettrostatico per il controllo di ottiche sospese</dc:title>
  <dc:creator>rderosa</dc:creator>
  <cp:lastModifiedBy>rderosa</cp:lastModifiedBy>
  <cp:revision>234</cp:revision>
  <dcterms:created xsi:type="dcterms:W3CDTF">2010-10-19T10:57:42Z</dcterms:created>
  <dcterms:modified xsi:type="dcterms:W3CDTF">2014-11-27T12:23:41Z</dcterms:modified>
</cp:coreProperties>
</file>