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256" r:id="rId3"/>
    <p:sldId id="257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05C39B-335C-44D0-BAF7-8BF44127A026}" type="datetimeFigureOut">
              <a:rPr lang="en-US" smtClean="0"/>
              <a:pPr/>
              <a:t>1/28/2015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D5B64-6752-44AE-A784-FEB0AE499D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ght2015.org/Home/Event-Programme/2015/Other/GOLD-Global-Open-Lab-Days.htm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764704"/>
            <a:ext cx="820891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9999"/>
                </a:solidFill>
              </a:rPr>
              <a:t>Virgo/EGO</a:t>
            </a:r>
            <a:r>
              <a:rPr lang="en-US" sz="4000" dirty="0" smtClean="0"/>
              <a:t>  Outreach Team meeting</a:t>
            </a:r>
          </a:p>
          <a:p>
            <a:r>
              <a:rPr lang="en-US" sz="3200" dirty="0" smtClean="0"/>
              <a:t>January </a:t>
            </a:r>
            <a:r>
              <a:rPr lang="en-US" sz="3200" dirty="0" smtClean="0"/>
              <a:t>29, </a:t>
            </a:r>
            <a:r>
              <a:rPr lang="en-US" sz="3200" dirty="0" smtClean="0"/>
              <a:t>2015    10:00-12:00</a:t>
            </a:r>
          </a:p>
          <a:p>
            <a:endParaRPr lang="en-US" sz="3200" dirty="0" smtClean="0"/>
          </a:p>
          <a:p>
            <a:r>
              <a:rPr lang="en-US" sz="3200" b="1" dirty="0" smtClean="0"/>
              <a:t>AGENDA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1. </a:t>
            </a:r>
            <a:r>
              <a:rPr lang="en-US" sz="3200" dirty="0" smtClean="0"/>
              <a:t>Winner slogan announcement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2. Outreach web site</a:t>
            </a:r>
            <a:br>
              <a:rPr lang="en-US" sz="3200" dirty="0" smtClean="0"/>
            </a:br>
            <a:r>
              <a:rPr lang="en-US" sz="3200" dirty="0" smtClean="0"/>
              <a:t>3. </a:t>
            </a:r>
            <a:r>
              <a:rPr lang="en-US" sz="3200" dirty="0" smtClean="0"/>
              <a:t>initiatives 2015</a:t>
            </a:r>
            <a:r>
              <a:rPr lang="en-US" sz="3200" dirty="0" smtClean="0"/>
              <a:t>       </a:t>
            </a:r>
            <a:br>
              <a:rPr lang="en-US" sz="3200" dirty="0" smtClean="0"/>
            </a:br>
            <a:r>
              <a:rPr lang="en-US" sz="3200" dirty="0" smtClean="0"/>
              <a:t>4. </a:t>
            </a:r>
            <a:r>
              <a:rPr lang="en-US" sz="3200" dirty="0" err="1" smtClean="0"/>
              <a:t>aob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C. </a:t>
            </a:r>
            <a:r>
              <a:rPr lang="en-US" dirty="0" err="1" smtClean="0"/>
              <a:t>Bradaschia</a:t>
            </a:r>
            <a:r>
              <a:rPr lang="en-US" dirty="0" smtClean="0"/>
              <a:t> - outreach - </a:t>
            </a:r>
            <a:r>
              <a:rPr lang="en-US" dirty="0" smtClean="0"/>
              <a:t>29/01/15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20688"/>
            <a:ext cx="806489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Slogan for the Virgo/EGO Outreach web site</a:t>
            </a:r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89 votes for 32 proposed slogans</a:t>
            </a:r>
          </a:p>
          <a:p>
            <a:endParaRPr lang="en-US" sz="2000" dirty="0" smtClean="0"/>
          </a:p>
          <a:p>
            <a:r>
              <a:rPr lang="en-US" sz="2000" dirty="0" smtClean="0"/>
              <a:t>the three most voted: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2000" b="1" dirty="0" smtClean="0"/>
              <a:t>Listening to the cosmic whisper 	S. </a:t>
            </a:r>
            <a:r>
              <a:rPr lang="en-US" sz="2000" b="1" dirty="0" err="1" smtClean="0"/>
              <a:t>Perus</a:t>
            </a:r>
            <a:r>
              <a:rPr lang="en-US" sz="2000" b="1" dirty="0" smtClean="0"/>
              <a:t>	 	19 votes 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2000" b="1" dirty="0" smtClean="0"/>
              <a:t>Virgo, a new window to the Universe	C. </a:t>
            </a:r>
            <a:r>
              <a:rPr lang="en-US" sz="2000" b="1" dirty="0" err="1" smtClean="0"/>
              <a:t>Bradaschia</a:t>
            </a:r>
            <a:r>
              <a:rPr lang="en-US" sz="2000" b="1" dirty="0" smtClean="0"/>
              <a:t>	15 votes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2000" b="1" dirty="0" smtClean="0"/>
              <a:t>Lighting the dark Universe		G. </a:t>
            </a:r>
            <a:r>
              <a:rPr lang="en-US" sz="2000" b="1" dirty="0" err="1" smtClean="0"/>
              <a:t>Losurdo</a:t>
            </a:r>
            <a:r>
              <a:rPr lang="en-US" sz="2000" b="1" dirty="0" smtClean="0"/>
              <a:t>	  8 votes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C. </a:t>
            </a:r>
            <a:r>
              <a:rPr lang="en-US" dirty="0" err="1" smtClean="0"/>
              <a:t>Bradaschia</a:t>
            </a:r>
            <a:r>
              <a:rPr lang="en-US" dirty="0" smtClean="0"/>
              <a:t> - outreach - </a:t>
            </a:r>
            <a:r>
              <a:rPr lang="en-US" dirty="0" smtClean="0"/>
              <a:t>29/01/15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3528" y="1338446"/>
            <a:ext cx="8496944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charset="0"/>
                <a:cs typeface="Arial" charset="0"/>
              </a:rPr>
              <a:t>Iniatives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charset="0"/>
                <a:cs typeface="Arial" charset="0"/>
              </a:rPr>
              <a:t> 2015 (very preliminary)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dirty="0" smtClean="0"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 charset="0"/>
                <a:cs typeface="Arial" charset="0"/>
              </a:rPr>
              <a:t>April 16 – </a:t>
            </a:r>
            <a:r>
              <a:rPr lang="en-US" sz="2400" dirty="0" err="1" smtClean="0">
                <a:latin typeface="Arial" charset="0"/>
                <a:cs typeface="Arial" charset="0"/>
              </a:rPr>
              <a:t>Teatro</a:t>
            </a:r>
            <a:r>
              <a:rPr lang="en-US" sz="2400" dirty="0" smtClean="0">
                <a:latin typeface="Arial" charset="0"/>
                <a:cs typeface="Arial" charset="0"/>
              </a:rPr>
              <a:t> Verdi, Pisa: Marie Curie (monologue) and discussion on Women  in Science (F. </a:t>
            </a:r>
            <a:r>
              <a:rPr lang="en-US" sz="2400" dirty="0" err="1" smtClean="0">
                <a:latin typeface="Arial" charset="0"/>
                <a:cs typeface="Arial" charset="0"/>
              </a:rPr>
              <a:t>Gianotti</a:t>
            </a:r>
            <a:r>
              <a:rPr lang="en-US" sz="2400" dirty="0" smtClean="0">
                <a:latin typeface="Arial" charset="0"/>
                <a:cs typeface="Arial" charset="0"/>
              </a:rPr>
              <a:t>, MC </a:t>
            </a:r>
            <a:r>
              <a:rPr lang="en-US" sz="2400" dirty="0" err="1" smtClean="0">
                <a:latin typeface="Arial" charset="0"/>
                <a:cs typeface="Arial" charset="0"/>
              </a:rPr>
              <a:t>Carrozza</a:t>
            </a:r>
            <a:r>
              <a:rPr lang="en-US" sz="2400" dirty="0" smtClean="0">
                <a:latin typeface="Arial" charset="0"/>
                <a:cs typeface="Arial" charset="0"/>
              </a:rPr>
              <a:t>, L. </a:t>
            </a:r>
            <a:r>
              <a:rPr lang="en-US" sz="2400" dirty="0" err="1" smtClean="0">
                <a:latin typeface="Arial" charset="0"/>
                <a:cs typeface="Arial" charset="0"/>
              </a:rPr>
              <a:t>Cifarelli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dirty="0" err="1" smtClean="0">
                <a:latin typeface="Arial" charset="0"/>
                <a:cs typeface="Arial" charset="0"/>
              </a:rPr>
              <a:t>tbc</a:t>
            </a:r>
            <a:r>
              <a:rPr lang="en-US" sz="2400" dirty="0" smtClean="0">
                <a:latin typeface="Arial" charset="0"/>
                <a:cs typeface="Arial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 smtClean="0"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 charset="0"/>
                <a:cs typeface="Arial" charset="0"/>
              </a:rPr>
              <a:t>May 9 – EGO - Global Open Lab Day (IYL20215)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 smtClean="0"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" charset="0"/>
                <a:cs typeface="Arial" charset="0"/>
              </a:rPr>
              <a:t>September 25-26 – EGO – European Researchers’ Night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C. </a:t>
            </a:r>
            <a:r>
              <a:rPr lang="en-US" dirty="0" err="1" smtClean="0"/>
              <a:t>Bradaschia</a:t>
            </a:r>
            <a:r>
              <a:rPr lang="en-US" dirty="0" smtClean="0"/>
              <a:t> - outreach - </a:t>
            </a:r>
            <a:r>
              <a:rPr lang="en-US" dirty="0" smtClean="0"/>
              <a:t>29/01/15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420054"/>
            <a:ext cx="8496944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charset="0"/>
                <a:cs typeface="Arial" charset="0"/>
              </a:rPr>
              <a:t>GOLD - Global Open Lab Days  (IYL2015)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charset="0"/>
                <a:cs typeface="Arial" charset="0"/>
              </a:rPr>
              <a:t>May 9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charset="0"/>
                <a:cs typeface="Arial" charset="0"/>
              </a:rPr>
              <a:t>*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charset="0"/>
                <a:cs typeface="Arial" charset="0"/>
              </a:rPr>
              <a:t> till May 25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“Laboratories will open their doors, demonstrating what measuring light is about.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All laboratories dealing with light, optical radiation, laser, astronomy, and other related topics are cordially invited to participate!”</a:t>
            </a:r>
            <a:endParaRPr lang="en-US" sz="3200" dirty="0" smtClean="0">
              <a:latin typeface="Arial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9999"/>
                </a:solidFill>
                <a:effectLst/>
                <a:latin typeface="Arial" charset="0"/>
                <a:cs typeface="Arial" charset="0"/>
              </a:rPr>
              <a:t>*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All Virgo labs together  on May  9 !!??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latin typeface="Arial" charset="0"/>
                <a:cs typeface="Arial" charset="0"/>
              </a:rPr>
              <a:t>GRAWITON school ends Friday, May 8</a:t>
            </a:r>
            <a:endParaRPr lang="en-US" dirty="0" smtClean="0">
              <a:latin typeface="Arial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en-US" dirty="0" smtClean="0">
              <a:latin typeface="Arial" charset="0"/>
              <a:cs typeface="Arial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Arial" charset="0"/>
                <a:cs typeface="Arial" charset="0"/>
                <a:hlinkClick r:id="rId2"/>
              </a:rPr>
              <a:t>http://www.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  <a:cs typeface="Arial" charset="0"/>
                <a:hlinkClick r:id="rId2"/>
              </a:rPr>
              <a:t>light2015</a:t>
            </a:r>
            <a:r>
              <a:rPr lang="en-US" dirty="0" smtClean="0">
                <a:latin typeface="Arial" charset="0"/>
                <a:cs typeface="Arial" charset="0"/>
                <a:hlinkClick r:id="rId2"/>
              </a:rPr>
              <a:t>.org/Home/Event-Programme/2015/Other/GOLD-Global-Open-Lab-Days.html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C. </a:t>
            </a:r>
            <a:r>
              <a:rPr lang="en-US" dirty="0" err="1" smtClean="0"/>
              <a:t>Bradaschia</a:t>
            </a:r>
            <a:r>
              <a:rPr lang="en-US" dirty="0" smtClean="0"/>
              <a:t> - outreach - </a:t>
            </a:r>
            <a:r>
              <a:rPr lang="en-US" dirty="0" smtClean="0"/>
              <a:t>29/01/15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192</Words>
  <Application>Microsoft Office PowerPoint</Application>
  <PresentationFormat>On-screen Show (4:3)</PresentationFormat>
  <Paragraphs>33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>European Gravitational Observatory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bradaschia</dc:creator>
  <cp:lastModifiedBy>bradaschia</cp:lastModifiedBy>
  <cp:revision>39</cp:revision>
  <dcterms:created xsi:type="dcterms:W3CDTF">2015-01-21T09:20:29Z</dcterms:created>
  <dcterms:modified xsi:type="dcterms:W3CDTF">2015-01-28T14:36:43Z</dcterms:modified>
</cp:coreProperties>
</file>