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0" r:id="rId3"/>
    <p:sldId id="281" r:id="rId4"/>
    <p:sldId id="282" r:id="rId5"/>
    <p:sldId id="266" r:id="rId6"/>
    <p:sldId id="279" r:id="rId7"/>
    <p:sldId id="273" r:id="rId8"/>
    <p:sldId id="275" r:id="rId9"/>
    <p:sldId id="277" r:id="rId10"/>
    <p:sldId id="278" r:id="rId11"/>
    <p:sldId id="258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80808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91" autoAdjust="0"/>
    <p:restoredTop sz="86548" autoAdjust="0"/>
  </p:normalViewPr>
  <p:slideViewPr>
    <p:cSldViewPr>
      <p:cViewPr varScale="1">
        <p:scale>
          <a:sx n="97" d="100"/>
          <a:sy n="97" d="100"/>
        </p:scale>
        <p:origin x="-1314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5F1711-0A67-4A0B-84C2-B93CC52F618F}" type="doc">
      <dgm:prSet loTypeId="urn:microsoft.com/office/officeart/2005/8/layout/arrow2" loCatId="process" qsTypeId="urn:microsoft.com/office/officeart/2005/8/quickstyle/3d4" qsCatId="3D" csTypeId="urn:microsoft.com/office/officeart/2005/8/colors/accent4_4" csCatId="accent4" phldr="1"/>
      <dgm:spPr/>
    </dgm:pt>
    <dgm:pt modelId="{EDBDEB9D-69C1-4189-8F5F-4C16F4389E2E}">
      <dgm:prSet phldrT="[Testo]" custT="1"/>
      <dgm:spPr/>
      <dgm:t>
        <a:bodyPr/>
        <a:lstStyle/>
        <a:p>
          <a:pPr algn="l"/>
          <a:r>
            <a:rPr lang="en-US" sz="1600" kern="1200" dirty="0" smtClean="0">
              <a:latin typeface="+mn-lt"/>
              <a:ea typeface="+mn-ea"/>
              <a:cs typeface="+mn-cs"/>
            </a:rPr>
            <a:t>Different scientific communities use similar techniques of signal processing</a:t>
          </a:r>
          <a:endParaRPr lang="it-IT" sz="1600" kern="1200" dirty="0" smtClean="0">
            <a:latin typeface="+mn-lt"/>
            <a:ea typeface="+mn-ea"/>
            <a:cs typeface="+mn-cs"/>
          </a:endParaRPr>
        </a:p>
      </dgm:t>
    </dgm:pt>
    <dgm:pt modelId="{E2C1BFF1-896B-4CEE-9A4B-17EBA41CA278}" type="parTrans" cxnId="{66354470-F231-4E35-A9E2-6FF5EA1319E6}">
      <dgm:prSet/>
      <dgm:spPr/>
      <dgm:t>
        <a:bodyPr/>
        <a:lstStyle/>
        <a:p>
          <a:endParaRPr lang="it-IT"/>
        </a:p>
      </dgm:t>
    </dgm:pt>
    <dgm:pt modelId="{A8AC44E3-A2F9-49C2-B530-5B7E8FE08C9A}" type="sibTrans" cxnId="{66354470-F231-4E35-A9E2-6FF5EA1319E6}">
      <dgm:prSet/>
      <dgm:spPr/>
      <dgm:t>
        <a:bodyPr/>
        <a:lstStyle/>
        <a:p>
          <a:endParaRPr lang="it-IT"/>
        </a:p>
      </dgm:t>
    </dgm:pt>
    <dgm:pt modelId="{D7CF0D1B-B585-47AC-8815-76CFF71C0736}">
      <dgm:prSet custT="1"/>
      <dgm:spPr/>
      <dgm:t>
        <a:bodyPr/>
        <a:lstStyle/>
        <a:p>
          <a:pPr algn="l"/>
          <a:r>
            <a:rPr lang="en-US" sz="1600" kern="1200" dirty="0" smtClean="0">
              <a:latin typeface="+mn-lt"/>
              <a:ea typeface="+mn-ea"/>
              <a:cs typeface="+mn-cs"/>
            </a:rPr>
            <a:t>Often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we have to face the same problem: find weak signals buried in background noise</a:t>
          </a:r>
        </a:p>
      </dgm:t>
    </dgm:pt>
    <dgm:pt modelId="{453EAE61-F5F1-43D8-BC7D-36B4B29090AB}" type="sibTrans" cxnId="{ED518148-610E-4CD4-8463-214C42819F40}">
      <dgm:prSet/>
      <dgm:spPr/>
      <dgm:t>
        <a:bodyPr/>
        <a:lstStyle/>
        <a:p>
          <a:endParaRPr lang="it-IT"/>
        </a:p>
      </dgm:t>
    </dgm:pt>
    <dgm:pt modelId="{B76E9BF5-5F3B-47F5-B292-7C9569490680}" type="parTrans" cxnId="{ED518148-610E-4CD4-8463-214C42819F40}">
      <dgm:prSet/>
      <dgm:spPr/>
      <dgm:t>
        <a:bodyPr/>
        <a:lstStyle/>
        <a:p>
          <a:endParaRPr lang="it-IT"/>
        </a:p>
      </dgm:t>
    </dgm:pt>
    <dgm:pt modelId="{2A9767A5-111E-4636-B249-FF2F0F6320E7}">
      <dgm:prSet custT="1"/>
      <dgm:spPr/>
      <dgm:t>
        <a:bodyPr/>
        <a:lstStyle/>
        <a:p>
          <a:pPr algn="r"/>
          <a:r>
            <a:rPr lang="en-US" sz="1600" kern="1200" dirty="0" smtClean="0">
              <a:latin typeface="+mn-lt"/>
              <a:ea typeface="+mn-ea"/>
              <a:cs typeface="+mn-cs"/>
            </a:rPr>
            <a:t>Non linear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and not stationary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background </a:t>
          </a:r>
        </a:p>
      </dgm:t>
    </dgm:pt>
    <dgm:pt modelId="{9CEACEFF-2313-4718-835D-4AE0D597C541}" type="parTrans" cxnId="{3875455D-0357-4E55-97E0-0D20ED72379B}">
      <dgm:prSet/>
      <dgm:spPr/>
      <dgm:t>
        <a:bodyPr/>
        <a:lstStyle/>
        <a:p>
          <a:endParaRPr lang="it-IT"/>
        </a:p>
      </dgm:t>
    </dgm:pt>
    <dgm:pt modelId="{977BB9CD-AE9F-41D7-9285-01B96A0E8FF6}" type="sibTrans" cxnId="{3875455D-0357-4E55-97E0-0D20ED72379B}">
      <dgm:prSet/>
      <dgm:spPr/>
      <dgm:t>
        <a:bodyPr/>
        <a:lstStyle/>
        <a:p>
          <a:endParaRPr lang="it-IT"/>
        </a:p>
      </dgm:t>
    </dgm:pt>
    <dgm:pt modelId="{8D420A64-90CE-41A4-96E6-AA638C273EB3}" type="pres">
      <dgm:prSet presAssocID="{875F1711-0A67-4A0B-84C2-B93CC52F618F}" presName="arrowDiagram" presStyleCnt="0">
        <dgm:presLayoutVars>
          <dgm:chMax val="5"/>
          <dgm:dir/>
          <dgm:resizeHandles val="exact"/>
        </dgm:presLayoutVars>
      </dgm:prSet>
      <dgm:spPr/>
    </dgm:pt>
    <dgm:pt modelId="{D96A9E75-D890-4A36-B9CD-5BB7045A69E6}" type="pres">
      <dgm:prSet presAssocID="{875F1711-0A67-4A0B-84C2-B93CC52F618F}" presName="arrow" presStyleLbl="bgShp" presStyleIdx="0" presStyleCnt="1" custScaleY="105933" custLinFactNeighborX="405" custLinFactNeighborY="3165"/>
      <dgm:spPr/>
    </dgm:pt>
    <dgm:pt modelId="{7DF817FC-1346-4A8E-9EE9-6111CAEDD656}" type="pres">
      <dgm:prSet presAssocID="{875F1711-0A67-4A0B-84C2-B93CC52F618F}" presName="arrowDiagram3" presStyleCnt="0"/>
      <dgm:spPr/>
    </dgm:pt>
    <dgm:pt modelId="{4E276386-F3BE-4E7D-A5A5-318770CB2E7F}" type="pres">
      <dgm:prSet presAssocID="{EDBDEB9D-69C1-4189-8F5F-4C16F4389E2E}" presName="bullet3a" presStyleLbl="node1" presStyleIdx="0" presStyleCnt="3" custLinFactNeighborX="47079" custLinFactNeighborY="51430"/>
      <dgm:spPr/>
    </dgm:pt>
    <dgm:pt modelId="{169559B5-CA83-4ED0-A702-00EAB424580F}" type="pres">
      <dgm:prSet presAssocID="{EDBDEB9D-69C1-4189-8F5F-4C16F4389E2E}" presName="textBox3a" presStyleLbl="revTx" presStyleIdx="0" presStyleCnt="3" custScaleX="122383" custScaleY="195278" custLinFactNeighborX="-38029" custLinFactNeighborY="-688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0F08D24-1648-4AB2-8EA7-95CB02B0A040}" type="pres">
      <dgm:prSet presAssocID="{D7CF0D1B-B585-47AC-8815-76CFF71C0736}" presName="bullet3b" presStyleLbl="node1" presStyleIdx="1" presStyleCnt="3" custLinFactNeighborX="30259" custLinFactNeighborY="12833"/>
      <dgm:spPr/>
    </dgm:pt>
    <dgm:pt modelId="{C1E95CD3-5AF3-45C3-B266-94F19DFA8C8D}" type="pres">
      <dgm:prSet presAssocID="{D7CF0D1B-B585-47AC-8815-76CFF71C0736}" presName="textBox3b" presStyleLbl="revTx" presStyleIdx="1" presStyleCnt="3" custScaleX="142404" custLinFactNeighborX="21097" custLinFactNeighborY="1109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EBFB22-435A-4467-9A9E-17E575A58BC1}" type="pres">
      <dgm:prSet presAssocID="{2A9767A5-111E-4636-B249-FF2F0F6320E7}" presName="bullet3c" presStyleLbl="node1" presStyleIdx="2" presStyleCnt="3"/>
      <dgm:spPr/>
    </dgm:pt>
    <dgm:pt modelId="{FB99A398-F9FD-450B-9092-6583320BEF76}" type="pres">
      <dgm:prSet presAssocID="{2A9767A5-111E-4636-B249-FF2F0F6320E7}" presName="textBox3c" presStyleLbl="revTx" presStyleIdx="2" presStyleCnt="3" custScaleX="132068" custScaleY="44744" custLinFactX="-8096" custLinFactNeighborX="-100000" custLinFactNeighborY="-6465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9BCFFCE-F8CF-4E79-85D1-8650431FBC9E}" type="presOf" srcId="{875F1711-0A67-4A0B-84C2-B93CC52F618F}" destId="{8D420A64-90CE-41A4-96E6-AA638C273EB3}" srcOrd="0" destOrd="0" presId="urn:microsoft.com/office/officeart/2005/8/layout/arrow2"/>
    <dgm:cxn modelId="{66354470-F231-4E35-A9E2-6FF5EA1319E6}" srcId="{875F1711-0A67-4A0B-84C2-B93CC52F618F}" destId="{EDBDEB9D-69C1-4189-8F5F-4C16F4389E2E}" srcOrd="0" destOrd="0" parTransId="{E2C1BFF1-896B-4CEE-9A4B-17EBA41CA278}" sibTransId="{A8AC44E3-A2F9-49C2-B530-5B7E8FE08C9A}"/>
    <dgm:cxn modelId="{9C626FA9-A5AA-4866-A569-533D15932BC0}" type="presOf" srcId="{2A9767A5-111E-4636-B249-FF2F0F6320E7}" destId="{FB99A398-F9FD-450B-9092-6583320BEF76}" srcOrd="0" destOrd="0" presId="urn:microsoft.com/office/officeart/2005/8/layout/arrow2"/>
    <dgm:cxn modelId="{61C3AA02-812C-4DAA-8861-766A160B5363}" type="presOf" srcId="{EDBDEB9D-69C1-4189-8F5F-4C16F4389E2E}" destId="{169559B5-CA83-4ED0-A702-00EAB424580F}" srcOrd="0" destOrd="0" presId="urn:microsoft.com/office/officeart/2005/8/layout/arrow2"/>
    <dgm:cxn modelId="{3875455D-0357-4E55-97E0-0D20ED72379B}" srcId="{875F1711-0A67-4A0B-84C2-B93CC52F618F}" destId="{2A9767A5-111E-4636-B249-FF2F0F6320E7}" srcOrd="2" destOrd="0" parTransId="{9CEACEFF-2313-4718-835D-4AE0D597C541}" sibTransId="{977BB9CD-AE9F-41D7-9285-01B96A0E8FF6}"/>
    <dgm:cxn modelId="{4A5D0880-FE7F-4C12-8F78-7E1CDF9D62FF}" type="presOf" srcId="{D7CF0D1B-B585-47AC-8815-76CFF71C0736}" destId="{C1E95CD3-5AF3-45C3-B266-94F19DFA8C8D}" srcOrd="0" destOrd="0" presId="urn:microsoft.com/office/officeart/2005/8/layout/arrow2"/>
    <dgm:cxn modelId="{ED518148-610E-4CD4-8463-214C42819F40}" srcId="{875F1711-0A67-4A0B-84C2-B93CC52F618F}" destId="{D7CF0D1B-B585-47AC-8815-76CFF71C0736}" srcOrd="1" destOrd="0" parTransId="{B76E9BF5-5F3B-47F5-B292-7C9569490680}" sibTransId="{453EAE61-F5F1-43D8-BC7D-36B4B29090AB}"/>
    <dgm:cxn modelId="{2AC9E827-167A-4DFA-BDA7-299DE183634A}" type="presParOf" srcId="{8D420A64-90CE-41A4-96E6-AA638C273EB3}" destId="{D96A9E75-D890-4A36-B9CD-5BB7045A69E6}" srcOrd="0" destOrd="0" presId="urn:microsoft.com/office/officeart/2005/8/layout/arrow2"/>
    <dgm:cxn modelId="{B5DFF442-37AB-454F-BE7A-DC42529454BB}" type="presParOf" srcId="{8D420A64-90CE-41A4-96E6-AA638C273EB3}" destId="{7DF817FC-1346-4A8E-9EE9-6111CAEDD656}" srcOrd="1" destOrd="0" presId="urn:microsoft.com/office/officeart/2005/8/layout/arrow2"/>
    <dgm:cxn modelId="{AAC53736-0A66-497F-BF82-D593AF8F877A}" type="presParOf" srcId="{7DF817FC-1346-4A8E-9EE9-6111CAEDD656}" destId="{4E276386-F3BE-4E7D-A5A5-318770CB2E7F}" srcOrd="0" destOrd="0" presId="urn:microsoft.com/office/officeart/2005/8/layout/arrow2"/>
    <dgm:cxn modelId="{00BC7657-D345-4B61-A0B7-DC221A01CE38}" type="presParOf" srcId="{7DF817FC-1346-4A8E-9EE9-6111CAEDD656}" destId="{169559B5-CA83-4ED0-A702-00EAB424580F}" srcOrd="1" destOrd="0" presId="urn:microsoft.com/office/officeart/2005/8/layout/arrow2"/>
    <dgm:cxn modelId="{7B44189D-EF18-48BD-9BEC-AEBB4BEFF300}" type="presParOf" srcId="{7DF817FC-1346-4A8E-9EE9-6111CAEDD656}" destId="{40F08D24-1648-4AB2-8EA7-95CB02B0A040}" srcOrd="2" destOrd="0" presId="urn:microsoft.com/office/officeart/2005/8/layout/arrow2"/>
    <dgm:cxn modelId="{3E63BB2A-3633-45DB-A71B-0515934ABEC9}" type="presParOf" srcId="{7DF817FC-1346-4A8E-9EE9-6111CAEDD656}" destId="{C1E95CD3-5AF3-45C3-B266-94F19DFA8C8D}" srcOrd="3" destOrd="0" presId="urn:microsoft.com/office/officeart/2005/8/layout/arrow2"/>
    <dgm:cxn modelId="{2202A8A7-AF06-488B-BE99-C597F7C6D07C}" type="presParOf" srcId="{7DF817FC-1346-4A8E-9EE9-6111CAEDD656}" destId="{5CEBFB22-435A-4467-9A9E-17E575A58BC1}" srcOrd="4" destOrd="0" presId="urn:microsoft.com/office/officeart/2005/8/layout/arrow2"/>
    <dgm:cxn modelId="{D9E34B7A-3EA9-4FE9-949B-5C418C5722CD}" type="presParOf" srcId="{7DF817FC-1346-4A8E-9EE9-6111CAEDD656}" destId="{FB99A398-F9FD-450B-9092-6583320BEF7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B184AF-9120-4A96-9923-782FB999A513}" type="doc">
      <dgm:prSet loTypeId="urn:microsoft.com/office/officeart/2005/8/layout/vList4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it-IT"/>
        </a:p>
      </dgm:t>
    </dgm:pt>
    <dgm:pt modelId="{1E36C102-C8A7-4B9B-BAE2-2CADFF52676B}">
      <dgm:prSet phldrT="[Testo]"/>
      <dgm:spPr/>
      <dgm:t>
        <a:bodyPr/>
        <a:lstStyle/>
        <a:p>
          <a:r>
            <a:rPr lang="en-US" noProof="0" dirty="0" smtClean="0">
              <a:solidFill>
                <a:schemeClr val="tx1"/>
              </a:solidFill>
            </a:rPr>
            <a:t>Continuous</a:t>
          </a:r>
          <a:r>
            <a:rPr lang="it-IT" dirty="0" smtClean="0">
              <a:solidFill>
                <a:schemeClr val="tx1"/>
              </a:solidFill>
            </a:rPr>
            <a:t> </a:t>
          </a:r>
          <a:endParaRPr lang="it-IT" dirty="0">
            <a:solidFill>
              <a:schemeClr val="tx1"/>
            </a:solidFill>
          </a:endParaRPr>
        </a:p>
      </dgm:t>
    </dgm:pt>
    <dgm:pt modelId="{6EB92831-3250-4830-9236-5F46586120AE}" type="parTrans" cxnId="{6EA9ED10-96BA-4E5F-B4FC-F884E138395D}">
      <dgm:prSet/>
      <dgm:spPr/>
      <dgm:t>
        <a:bodyPr/>
        <a:lstStyle/>
        <a:p>
          <a:endParaRPr lang="it-IT"/>
        </a:p>
      </dgm:t>
    </dgm:pt>
    <dgm:pt modelId="{E130F84F-0030-4DFF-B870-FD5E659255F1}" type="sibTrans" cxnId="{6EA9ED10-96BA-4E5F-B4FC-F884E138395D}">
      <dgm:prSet/>
      <dgm:spPr/>
      <dgm:t>
        <a:bodyPr/>
        <a:lstStyle/>
        <a:p>
          <a:endParaRPr lang="it-IT"/>
        </a:p>
      </dgm:t>
    </dgm:pt>
    <dgm:pt modelId="{262E0291-F3A9-4F7B-97AC-91BD298A05CE}">
      <dgm:prSet phldrT="[Testo]"/>
      <dgm:spPr/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Transient</a:t>
          </a:r>
        </a:p>
      </dgm:t>
    </dgm:pt>
    <dgm:pt modelId="{308ADFCB-C2CB-4936-8E98-D7EA267B5135}" type="parTrans" cxnId="{D4A1B0BB-19A0-4FA2-A283-65F218D4A659}">
      <dgm:prSet/>
      <dgm:spPr/>
      <dgm:t>
        <a:bodyPr/>
        <a:lstStyle/>
        <a:p>
          <a:endParaRPr lang="it-IT"/>
        </a:p>
      </dgm:t>
    </dgm:pt>
    <dgm:pt modelId="{DF2A48AE-8BDC-44EE-BBBC-234423208307}" type="sibTrans" cxnId="{D4A1B0BB-19A0-4FA2-A283-65F218D4A659}">
      <dgm:prSet/>
      <dgm:spPr/>
      <dgm:t>
        <a:bodyPr/>
        <a:lstStyle/>
        <a:p>
          <a:endParaRPr lang="it-IT"/>
        </a:p>
      </dgm:t>
    </dgm:pt>
    <dgm:pt modelId="{645C8363-C49B-4D29-9A91-1CAADEA061F9}">
      <dgm:prSet phldrT="[Testo]"/>
      <dgm:spPr/>
      <dgm:t>
        <a:bodyPr/>
        <a:lstStyle/>
        <a:p>
          <a:r>
            <a:rPr lang="en-US" noProof="0" dirty="0" smtClean="0">
              <a:solidFill>
                <a:schemeClr val="tx1"/>
              </a:solidFill>
            </a:rPr>
            <a:t>Stochastic</a:t>
          </a:r>
          <a:endParaRPr lang="en-US" noProof="0" dirty="0" smtClean="0">
            <a:solidFill>
              <a:schemeClr val="tx1"/>
            </a:solidFill>
          </a:endParaRPr>
        </a:p>
      </dgm:t>
    </dgm:pt>
    <dgm:pt modelId="{4815D368-7702-49E0-A439-5F84E76C305E}" type="parTrans" cxnId="{A6829C9C-4159-4F07-87EA-AA593D237085}">
      <dgm:prSet/>
      <dgm:spPr/>
      <dgm:t>
        <a:bodyPr/>
        <a:lstStyle/>
        <a:p>
          <a:endParaRPr lang="it-IT"/>
        </a:p>
      </dgm:t>
    </dgm:pt>
    <dgm:pt modelId="{C88FC86D-E2E1-4ACA-ADF1-C2A34FFD9524}" type="sibTrans" cxnId="{A6829C9C-4159-4F07-87EA-AA593D237085}">
      <dgm:prSet/>
      <dgm:spPr/>
      <dgm:t>
        <a:bodyPr/>
        <a:lstStyle/>
        <a:p>
          <a:endParaRPr lang="it-IT"/>
        </a:p>
      </dgm:t>
    </dgm:pt>
    <dgm:pt modelId="{9BDDF92A-DD1F-49CC-B7CB-FB2B50B7603B}" type="pres">
      <dgm:prSet presAssocID="{9BB184AF-9120-4A96-9923-782FB999A51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02D483-A766-4AE4-B26E-C7D2771B22B5}" type="pres">
      <dgm:prSet presAssocID="{1E36C102-C8A7-4B9B-BAE2-2CADFF52676B}" presName="comp" presStyleCnt="0"/>
      <dgm:spPr/>
    </dgm:pt>
    <dgm:pt modelId="{AD07CFF3-865B-46C6-8DE1-586401B2FB47}" type="pres">
      <dgm:prSet presAssocID="{1E36C102-C8A7-4B9B-BAE2-2CADFF52676B}" presName="box" presStyleLbl="node1" presStyleIdx="0" presStyleCnt="3" custLinFactNeighborX="-58824"/>
      <dgm:spPr/>
      <dgm:t>
        <a:bodyPr/>
        <a:lstStyle/>
        <a:p>
          <a:endParaRPr lang="it-IT"/>
        </a:p>
      </dgm:t>
    </dgm:pt>
    <dgm:pt modelId="{296134C0-6BA7-4443-A43D-95209D71215A}" type="pres">
      <dgm:prSet presAssocID="{1E36C102-C8A7-4B9B-BAE2-2CADFF52676B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950D5736-6085-4673-A935-5C87AF187EB7}" type="pres">
      <dgm:prSet presAssocID="{1E36C102-C8A7-4B9B-BAE2-2CADFF52676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C571B08-DC62-45D6-A966-EEEC430B3818}" type="pres">
      <dgm:prSet presAssocID="{E130F84F-0030-4DFF-B870-FD5E659255F1}" presName="spacer" presStyleCnt="0"/>
      <dgm:spPr/>
    </dgm:pt>
    <dgm:pt modelId="{207C90AE-13D6-4C83-A29D-15F19034F3CC}" type="pres">
      <dgm:prSet presAssocID="{262E0291-F3A9-4F7B-97AC-91BD298A05CE}" presName="comp" presStyleCnt="0"/>
      <dgm:spPr/>
    </dgm:pt>
    <dgm:pt modelId="{CDA5F994-CE77-40A5-887A-D80D29524E88}" type="pres">
      <dgm:prSet presAssocID="{262E0291-F3A9-4F7B-97AC-91BD298A05CE}" presName="box" presStyleLbl="node1" presStyleIdx="1" presStyleCnt="3"/>
      <dgm:spPr/>
      <dgm:t>
        <a:bodyPr/>
        <a:lstStyle/>
        <a:p>
          <a:endParaRPr lang="it-IT"/>
        </a:p>
      </dgm:t>
    </dgm:pt>
    <dgm:pt modelId="{2DD2AF26-56C8-434E-B0D1-1CF896B5795A}" type="pres">
      <dgm:prSet presAssocID="{262E0291-F3A9-4F7B-97AC-91BD298A05CE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AD62D5C-8103-4B53-9FA1-E5383C722CC5}" type="pres">
      <dgm:prSet presAssocID="{262E0291-F3A9-4F7B-97AC-91BD298A05C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340FF7-3607-4FA6-9ADD-55802913D7E1}" type="pres">
      <dgm:prSet presAssocID="{DF2A48AE-8BDC-44EE-BBBC-234423208307}" presName="spacer" presStyleCnt="0"/>
      <dgm:spPr/>
    </dgm:pt>
    <dgm:pt modelId="{464A19B4-FFA8-4C62-BA7A-0CF99CED68B9}" type="pres">
      <dgm:prSet presAssocID="{645C8363-C49B-4D29-9A91-1CAADEA061F9}" presName="comp" presStyleCnt="0"/>
      <dgm:spPr/>
    </dgm:pt>
    <dgm:pt modelId="{BFD04170-01B6-48D2-9491-5C5BACD01124}" type="pres">
      <dgm:prSet presAssocID="{645C8363-C49B-4D29-9A91-1CAADEA061F9}" presName="box" presStyleLbl="node1" presStyleIdx="2" presStyleCnt="3"/>
      <dgm:spPr/>
      <dgm:t>
        <a:bodyPr/>
        <a:lstStyle/>
        <a:p>
          <a:endParaRPr lang="it-IT"/>
        </a:p>
      </dgm:t>
    </dgm:pt>
    <dgm:pt modelId="{25B6BB52-217D-4E95-B9D7-84406C79CF95}" type="pres">
      <dgm:prSet presAssocID="{645C8363-C49B-4D29-9A91-1CAADEA061F9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794D915-425C-4D32-AC42-9A697CFB0EA9}" type="pres">
      <dgm:prSet presAssocID="{645C8363-C49B-4D29-9A91-1CAADEA061F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7BC401E-92C7-4AF8-A547-C1D35F5975CF}" type="presOf" srcId="{1E36C102-C8A7-4B9B-BAE2-2CADFF52676B}" destId="{AD07CFF3-865B-46C6-8DE1-586401B2FB47}" srcOrd="0" destOrd="0" presId="urn:microsoft.com/office/officeart/2005/8/layout/vList4"/>
    <dgm:cxn modelId="{B83ECC87-4B04-40DE-ADEB-03195969B374}" type="presOf" srcId="{645C8363-C49B-4D29-9A91-1CAADEA061F9}" destId="{BFD04170-01B6-48D2-9491-5C5BACD01124}" srcOrd="0" destOrd="0" presId="urn:microsoft.com/office/officeart/2005/8/layout/vList4"/>
    <dgm:cxn modelId="{CE22FA4C-2A3E-4DD9-81F1-11544FE06418}" type="presOf" srcId="{262E0291-F3A9-4F7B-97AC-91BD298A05CE}" destId="{0AD62D5C-8103-4B53-9FA1-E5383C722CC5}" srcOrd="1" destOrd="0" presId="urn:microsoft.com/office/officeart/2005/8/layout/vList4"/>
    <dgm:cxn modelId="{655584B0-4CEC-4C4D-B3D6-C7868B641D06}" type="presOf" srcId="{645C8363-C49B-4D29-9A91-1CAADEA061F9}" destId="{D794D915-425C-4D32-AC42-9A697CFB0EA9}" srcOrd="1" destOrd="0" presId="urn:microsoft.com/office/officeart/2005/8/layout/vList4"/>
    <dgm:cxn modelId="{F32A706D-45D2-4FB4-95E1-A7531F9536A7}" type="presOf" srcId="{1E36C102-C8A7-4B9B-BAE2-2CADFF52676B}" destId="{950D5736-6085-4673-A935-5C87AF187EB7}" srcOrd="1" destOrd="0" presId="urn:microsoft.com/office/officeart/2005/8/layout/vList4"/>
    <dgm:cxn modelId="{6EA9ED10-96BA-4E5F-B4FC-F884E138395D}" srcId="{9BB184AF-9120-4A96-9923-782FB999A513}" destId="{1E36C102-C8A7-4B9B-BAE2-2CADFF52676B}" srcOrd="0" destOrd="0" parTransId="{6EB92831-3250-4830-9236-5F46586120AE}" sibTransId="{E130F84F-0030-4DFF-B870-FD5E659255F1}"/>
    <dgm:cxn modelId="{E1715377-D7EA-427B-89BD-8AE0D78824E9}" type="presOf" srcId="{262E0291-F3A9-4F7B-97AC-91BD298A05CE}" destId="{CDA5F994-CE77-40A5-887A-D80D29524E88}" srcOrd="0" destOrd="0" presId="urn:microsoft.com/office/officeart/2005/8/layout/vList4"/>
    <dgm:cxn modelId="{A6829C9C-4159-4F07-87EA-AA593D237085}" srcId="{9BB184AF-9120-4A96-9923-782FB999A513}" destId="{645C8363-C49B-4D29-9A91-1CAADEA061F9}" srcOrd="2" destOrd="0" parTransId="{4815D368-7702-49E0-A439-5F84E76C305E}" sibTransId="{C88FC86D-E2E1-4ACA-ADF1-C2A34FFD9524}"/>
    <dgm:cxn modelId="{C83C570C-6B9D-4586-8B1C-5CC05F781792}" type="presOf" srcId="{9BB184AF-9120-4A96-9923-782FB999A513}" destId="{9BDDF92A-DD1F-49CC-B7CB-FB2B50B7603B}" srcOrd="0" destOrd="0" presId="urn:microsoft.com/office/officeart/2005/8/layout/vList4"/>
    <dgm:cxn modelId="{D4A1B0BB-19A0-4FA2-A283-65F218D4A659}" srcId="{9BB184AF-9120-4A96-9923-782FB999A513}" destId="{262E0291-F3A9-4F7B-97AC-91BD298A05CE}" srcOrd="1" destOrd="0" parTransId="{308ADFCB-C2CB-4936-8E98-D7EA267B5135}" sibTransId="{DF2A48AE-8BDC-44EE-BBBC-234423208307}"/>
    <dgm:cxn modelId="{07C3FBD2-0DA8-494E-91CA-3AA4FEF444DF}" type="presParOf" srcId="{9BDDF92A-DD1F-49CC-B7CB-FB2B50B7603B}" destId="{D202D483-A766-4AE4-B26E-C7D2771B22B5}" srcOrd="0" destOrd="0" presId="urn:microsoft.com/office/officeart/2005/8/layout/vList4"/>
    <dgm:cxn modelId="{CB2F6A04-C696-408C-B228-21B18E3D3C41}" type="presParOf" srcId="{D202D483-A766-4AE4-B26E-C7D2771B22B5}" destId="{AD07CFF3-865B-46C6-8DE1-586401B2FB47}" srcOrd="0" destOrd="0" presId="urn:microsoft.com/office/officeart/2005/8/layout/vList4"/>
    <dgm:cxn modelId="{F71B9477-1947-4122-8F3A-3C1A2CCC1B39}" type="presParOf" srcId="{D202D483-A766-4AE4-B26E-C7D2771B22B5}" destId="{296134C0-6BA7-4443-A43D-95209D71215A}" srcOrd="1" destOrd="0" presId="urn:microsoft.com/office/officeart/2005/8/layout/vList4"/>
    <dgm:cxn modelId="{45D1CB01-B598-4086-9B03-55334527A5A8}" type="presParOf" srcId="{D202D483-A766-4AE4-B26E-C7D2771B22B5}" destId="{950D5736-6085-4673-A935-5C87AF187EB7}" srcOrd="2" destOrd="0" presId="urn:microsoft.com/office/officeart/2005/8/layout/vList4"/>
    <dgm:cxn modelId="{8BC145A9-9921-48BC-9A49-E1D0293633BF}" type="presParOf" srcId="{9BDDF92A-DD1F-49CC-B7CB-FB2B50B7603B}" destId="{DC571B08-DC62-45D6-A966-EEEC430B3818}" srcOrd="1" destOrd="0" presId="urn:microsoft.com/office/officeart/2005/8/layout/vList4"/>
    <dgm:cxn modelId="{DFB3275E-1992-4082-85BA-939435CC35EF}" type="presParOf" srcId="{9BDDF92A-DD1F-49CC-B7CB-FB2B50B7603B}" destId="{207C90AE-13D6-4C83-A29D-15F19034F3CC}" srcOrd="2" destOrd="0" presId="urn:microsoft.com/office/officeart/2005/8/layout/vList4"/>
    <dgm:cxn modelId="{1987F1D1-94D5-4E4D-85A3-568E423B7988}" type="presParOf" srcId="{207C90AE-13D6-4C83-A29D-15F19034F3CC}" destId="{CDA5F994-CE77-40A5-887A-D80D29524E88}" srcOrd="0" destOrd="0" presId="urn:microsoft.com/office/officeart/2005/8/layout/vList4"/>
    <dgm:cxn modelId="{0751036F-87B6-4312-A87B-E70681BF8A22}" type="presParOf" srcId="{207C90AE-13D6-4C83-A29D-15F19034F3CC}" destId="{2DD2AF26-56C8-434E-B0D1-1CF896B5795A}" srcOrd="1" destOrd="0" presId="urn:microsoft.com/office/officeart/2005/8/layout/vList4"/>
    <dgm:cxn modelId="{486348FD-872E-40C5-99E2-0B599DF55112}" type="presParOf" srcId="{207C90AE-13D6-4C83-A29D-15F19034F3CC}" destId="{0AD62D5C-8103-4B53-9FA1-E5383C722CC5}" srcOrd="2" destOrd="0" presId="urn:microsoft.com/office/officeart/2005/8/layout/vList4"/>
    <dgm:cxn modelId="{E16C996F-DB85-445D-9248-EA3306951C87}" type="presParOf" srcId="{9BDDF92A-DD1F-49CC-B7CB-FB2B50B7603B}" destId="{18340FF7-3607-4FA6-9ADD-55802913D7E1}" srcOrd="3" destOrd="0" presId="urn:microsoft.com/office/officeart/2005/8/layout/vList4"/>
    <dgm:cxn modelId="{6B033313-CF86-4399-A833-D636B527E707}" type="presParOf" srcId="{9BDDF92A-DD1F-49CC-B7CB-FB2B50B7603B}" destId="{464A19B4-FFA8-4C62-BA7A-0CF99CED68B9}" srcOrd="4" destOrd="0" presId="urn:microsoft.com/office/officeart/2005/8/layout/vList4"/>
    <dgm:cxn modelId="{3B7C5E78-ABCE-481E-8D4D-36117133BE10}" type="presParOf" srcId="{464A19B4-FFA8-4C62-BA7A-0CF99CED68B9}" destId="{BFD04170-01B6-48D2-9491-5C5BACD01124}" srcOrd="0" destOrd="0" presId="urn:microsoft.com/office/officeart/2005/8/layout/vList4"/>
    <dgm:cxn modelId="{79113344-2422-4D4F-828F-2468B8FD37A9}" type="presParOf" srcId="{464A19B4-FFA8-4C62-BA7A-0CF99CED68B9}" destId="{25B6BB52-217D-4E95-B9D7-84406C79CF95}" srcOrd="1" destOrd="0" presId="urn:microsoft.com/office/officeart/2005/8/layout/vList4"/>
    <dgm:cxn modelId="{B519CF6F-0F0F-4276-8D53-8EAFC39ABDBB}" type="presParOf" srcId="{464A19B4-FFA8-4C62-BA7A-0CF99CED68B9}" destId="{D794D915-425C-4D32-AC42-9A697CFB0EA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06D5C6-F0FC-4F56-9799-7F6FD2EE2472}" type="doc">
      <dgm:prSet loTypeId="urn:microsoft.com/office/officeart/2005/8/layout/vList4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it-IT"/>
        </a:p>
      </dgm:t>
    </dgm:pt>
    <dgm:pt modelId="{40214EA7-0294-4766-B17B-EC38E949D797}">
      <dgm:prSet phldrT="[Testo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Looking for gravitational waves emission by astrophysical phenomena</a:t>
          </a:r>
          <a:endParaRPr lang="it-IT" dirty="0">
            <a:solidFill>
              <a:schemeClr val="tx1"/>
            </a:solidFill>
          </a:endParaRPr>
        </a:p>
      </dgm:t>
    </dgm:pt>
    <dgm:pt modelId="{0F48DEBD-4DE6-4EF0-873F-CBA4D63946F3}" type="parTrans" cxnId="{7554CD15-E824-467C-BA8F-0336282347EF}">
      <dgm:prSet/>
      <dgm:spPr/>
      <dgm:t>
        <a:bodyPr/>
        <a:lstStyle/>
        <a:p>
          <a:endParaRPr lang="it-IT"/>
        </a:p>
      </dgm:t>
    </dgm:pt>
    <dgm:pt modelId="{15B569A6-1818-4CD5-A0CC-787FDEA8A45C}" type="sibTrans" cxnId="{7554CD15-E824-467C-BA8F-0336282347EF}">
      <dgm:prSet/>
      <dgm:spPr/>
      <dgm:t>
        <a:bodyPr/>
        <a:lstStyle/>
        <a:p>
          <a:endParaRPr lang="it-IT"/>
        </a:p>
      </dgm:t>
    </dgm:pt>
    <dgm:pt modelId="{1858BD8F-082B-46A8-BB95-F291CAEBB578}" type="pres">
      <dgm:prSet presAssocID="{E706D5C6-F0FC-4F56-9799-7F6FD2EE247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99E030-5F2C-4477-BAB7-948F3AB8F5BB}" type="pres">
      <dgm:prSet presAssocID="{40214EA7-0294-4766-B17B-EC38E949D797}" presName="comp" presStyleCnt="0"/>
      <dgm:spPr/>
      <dgm:t>
        <a:bodyPr/>
        <a:lstStyle/>
        <a:p>
          <a:endParaRPr lang="en-US"/>
        </a:p>
      </dgm:t>
    </dgm:pt>
    <dgm:pt modelId="{2B1A5263-998F-4DF3-9D36-97FBD045A526}" type="pres">
      <dgm:prSet presAssocID="{40214EA7-0294-4766-B17B-EC38E949D797}" presName="box" presStyleLbl="node1" presStyleIdx="0" presStyleCnt="1"/>
      <dgm:spPr/>
      <dgm:t>
        <a:bodyPr/>
        <a:lstStyle/>
        <a:p>
          <a:endParaRPr lang="it-IT"/>
        </a:p>
      </dgm:t>
    </dgm:pt>
    <dgm:pt modelId="{CD773585-D1AB-4977-A16B-2D18A6A9EFF9}" type="pres">
      <dgm:prSet presAssocID="{40214EA7-0294-4766-B17B-EC38E949D797}" presName="img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8410781-2D45-494D-850A-785D0A2AFD51}" type="pres">
      <dgm:prSet presAssocID="{40214EA7-0294-4766-B17B-EC38E949D797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48A3342-50C2-47FA-A2A7-9D7A0C71B718}" type="presOf" srcId="{E706D5C6-F0FC-4F56-9799-7F6FD2EE2472}" destId="{1858BD8F-082B-46A8-BB95-F291CAEBB578}" srcOrd="0" destOrd="0" presId="urn:microsoft.com/office/officeart/2005/8/layout/vList4"/>
    <dgm:cxn modelId="{4657B8A7-F8B8-4B0B-AF71-D58E6D291BF6}" type="presOf" srcId="{40214EA7-0294-4766-B17B-EC38E949D797}" destId="{38410781-2D45-494D-850A-785D0A2AFD51}" srcOrd="1" destOrd="0" presId="urn:microsoft.com/office/officeart/2005/8/layout/vList4"/>
    <dgm:cxn modelId="{7554CD15-E824-467C-BA8F-0336282347EF}" srcId="{E706D5C6-F0FC-4F56-9799-7F6FD2EE2472}" destId="{40214EA7-0294-4766-B17B-EC38E949D797}" srcOrd="0" destOrd="0" parTransId="{0F48DEBD-4DE6-4EF0-873F-CBA4D63946F3}" sibTransId="{15B569A6-1818-4CD5-A0CC-787FDEA8A45C}"/>
    <dgm:cxn modelId="{AE21A927-C030-4086-9344-86BD86DE39B3}" type="presOf" srcId="{40214EA7-0294-4766-B17B-EC38E949D797}" destId="{2B1A5263-998F-4DF3-9D36-97FBD045A526}" srcOrd="0" destOrd="0" presId="urn:microsoft.com/office/officeart/2005/8/layout/vList4"/>
    <dgm:cxn modelId="{B169162E-1023-40B4-A2AF-4EC9A552647E}" type="presParOf" srcId="{1858BD8F-082B-46A8-BB95-F291CAEBB578}" destId="{3299E030-5F2C-4477-BAB7-948F3AB8F5BB}" srcOrd="0" destOrd="0" presId="urn:microsoft.com/office/officeart/2005/8/layout/vList4"/>
    <dgm:cxn modelId="{6A813D9D-F49D-4E71-AD18-8A3085864F82}" type="presParOf" srcId="{3299E030-5F2C-4477-BAB7-948F3AB8F5BB}" destId="{2B1A5263-998F-4DF3-9D36-97FBD045A526}" srcOrd="0" destOrd="0" presId="urn:microsoft.com/office/officeart/2005/8/layout/vList4"/>
    <dgm:cxn modelId="{573B3509-A018-442B-9B6D-479A89D28ADF}" type="presParOf" srcId="{3299E030-5F2C-4477-BAB7-948F3AB8F5BB}" destId="{CD773585-D1AB-4977-A16B-2D18A6A9EFF9}" srcOrd="1" destOrd="0" presId="urn:microsoft.com/office/officeart/2005/8/layout/vList4"/>
    <dgm:cxn modelId="{893F54A1-79FB-4919-91CF-56A84C8D31B4}" type="presParOf" srcId="{3299E030-5F2C-4477-BAB7-948F3AB8F5BB}" destId="{38410781-2D45-494D-850A-785D0A2AFD5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A763E4-456F-46D4-9657-E5965D1BD48D}" type="doc">
      <dgm:prSet loTypeId="urn:microsoft.com/office/officeart/2005/8/layout/vProcess5" loCatId="process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2A1C7370-B9B2-4334-A234-E7B959152223}">
      <dgm:prSet phldrT="[Testo]" custT="1"/>
      <dgm:spPr/>
      <dgm:t>
        <a:bodyPr/>
        <a:lstStyle/>
        <a:p>
          <a:pPr algn="r"/>
          <a:r>
            <a:rPr lang="en-US" sz="2400" dirty="0" smtClean="0"/>
            <a:t>Techniques used in many other fields: the Wiener Filter or matched filter is used in medical science </a:t>
          </a:r>
          <a:r>
            <a:rPr lang="en-US" sz="1600" dirty="0" smtClean="0"/>
            <a:t>(see </a:t>
          </a:r>
          <a:r>
            <a:rPr lang="en-US" sz="1600" dirty="0" err="1" smtClean="0"/>
            <a:t>Chincarini’s</a:t>
          </a:r>
          <a:r>
            <a:rPr lang="en-US" sz="1600" dirty="0" smtClean="0"/>
            <a:t> talk)</a:t>
          </a:r>
          <a:r>
            <a:rPr lang="en-US" sz="2400" dirty="0" smtClean="0"/>
            <a:t> </a:t>
          </a:r>
          <a:endParaRPr lang="en-US" sz="2400" dirty="0"/>
        </a:p>
      </dgm:t>
    </dgm:pt>
    <dgm:pt modelId="{F3F7DDBD-CF57-4D43-8F0A-C55834A3E2A9}" type="parTrans" cxnId="{AD566ED1-4002-44A5-953A-CD963784A2A1}">
      <dgm:prSet/>
      <dgm:spPr/>
      <dgm:t>
        <a:bodyPr/>
        <a:lstStyle/>
        <a:p>
          <a:endParaRPr lang="en-US"/>
        </a:p>
      </dgm:t>
    </dgm:pt>
    <dgm:pt modelId="{A1EA8A66-7EC3-4A0A-A625-385793502EDC}" type="sibTrans" cxnId="{AD566ED1-4002-44A5-953A-CD963784A2A1}">
      <dgm:prSet/>
      <dgm:spPr/>
      <dgm:t>
        <a:bodyPr/>
        <a:lstStyle/>
        <a:p>
          <a:endParaRPr lang="en-US"/>
        </a:p>
      </dgm:t>
    </dgm:pt>
    <dgm:pt modelId="{2B068A8A-1FC4-4E2C-9E4A-F7D66712C046}">
      <dgm:prSet phldrT="[Testo]" custT="1"/>
      <dgm:spPr/>
      <dgm:t>
        <a:bodyPr/>
        <a:lstStyle/>
        <a:p>
          <a:pPr algn="l"/>
          <a:r>
            <a:rPr lang="en-US" sz="2400" dirty="0" smtClean="0"/>
            <a:t>The de-noising techniques can be similar to the ones use in radar analysis </a:t>
          </a:r>
          <a:r>
            <a:rPr lang="en-US" sz="1600" dirty="0" smtClean="0"/>
            <a:t>(Greco and </a:t>
          </a:r>
          <a:r>
            <a:rPr lang="en-US" sz="1600" dirty="0" err="1" smtClean="0"/>
            <a:t>Gini’s</a:t>
          </a:r>
          <a:r>
            <a:rPr lang="en-US" sz="1600" dirty="0" smtClean="0"/>
            <a:t> talks) </a:t>
          </a:r>
          <a:r>
            <a:rPr lang="en-US" sz="2400" dirty="0" smtClean="0"/>
            <a:t>or in telecommunications </a:t>
          </a:r>
          <a:r>
            <a:rPr lang="en-US" sz="1600" dirty="0" smtClean="0"/>
            <a:t>(</a:t>
          </a:r>
          <a:r>
            <a:rPr lang="en-US" sz="1600" dirty="0" err="1" smtClean="0"/>
            <a:t>Magarini</a:t>
          </a:r>
          <a:r>
            <a:rPr lang="en-US" sz="1600" dirty="0" smtClean="0"/>
            <a:t> and Barletta’ s talks)</a:t>
          </a:r>
          <a:endParaRPr lang="en-US" sz="2400" dirty="0" smtClean="0"/>
        </a:p>
      </dgm:t>
    </dgm:pt>
    <dgm:pt modelId="{48E5F28C-26F9-4CEE-8308-93EE3F3F62C3}" type="parTrans" cxnId="{EDE10D85-4AF8-4425-8F84-9F032AE86403}">
      <dgm:prSet/>
      <dgm:spPr/>
      <dgm:t>
        <a:bodyPr/>
        <a:lstStyle/>
        <a:p>
          <a:endParaRPr lang="en-US"/>
        </a:p>
      </dgm:t>
    </dgm:pt>
    <dgm:pt modelId="{D28C0F3D-227F-4E7F-A7F7-4B89398EA65C}" type="sibTrans" cxnId="{EDE10D85-4AF8-4425-8F84-9F032AE86403}">
      <dgm:prSet/>
      <dgm:spPr/>
      <dgm:t>
        <a:bodyPr/>
        <a:lstStyle/>
        <a:p>
          <a:endParaRPr lang="en-US"/>
        </a:p>
      </dgm:t>
    </dgm:pt>
    <dgm:pt modelId="{1055688E-F1ED-4A2C-877E-E2FB312DEFBA}" type="pres">
      <dgm:prSet presAssocID="{65A763E4-456F-46D4-9657-E5965D1BD48D}" presName="outerComposite" presStyleCnt="0">
        <dgm:presLayoutVars>
          <dgm:chMax val="5"/>
          <dgm:dir/>
          <dgm:resizeHandles val="exact"/>
        </dgm:presLayoutVars>
      </dgm:prSet>
      <dgm:spPr/>
    </dgm:pt>
    <dgm:pt modelId="{7B1628C4-449A-42DD-B8BB-B594D4B1F682}" type="pres">
      <dgm:prSet presAssocID="{65A763E4-456F-46D4-9657-E5965D1BD48D}" presName="dummyMaxCanvas" presStyleCnt="0">
        <dgm:presLayoutVars/>
      </dgm:prSet>
      <dgm:spPr/>
    </dgm:pt>
    <dgm:pt modelId="{495F7937-142D-4657-877E-F1F3172639DB}" type="pres">
      <dgm:prSet presAssocID="{65A763E4-456F-46D4-9657-E5965D1BD48D}" presName="TwoNodes_1" presStyleLbl="node1" presStyleIdx="0" presStyleCnt="2" custScaleX="117647" custScaleY="93367" custLinFactNeighborX="-7278" custLinFactNeighborY="-7131">
        <dgm:presLayoutVars>
          <dgm:bulletEnabled val="1"/>
        </dgm:presLayoutVars>
      </dgm:prSet>
      <dgm:spPr/>
    </dgm:pt>
    <dgm:pt modelId="{E0BB0CED-8B6D-46E7-BF75-B146CA31DDC7}" type="pres">
      <dgm:prSet presAssocID="{65A763E4-456F-46D4-9657-E5965D1BD48D}" presName="TwoNodes_2" presStyleLbl="node1" presStyleIdx="1" presStyleCnt="2" custScaleX="91425" custScaleY="106633" custLinFactNeighborX="-424" custLinFactNeighborY="-177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FB121-1375-486C-8020-DF79081C93C5}" type="pres">
      <dgm:prSet presAssocID="{65A763E4-456F-46D4-9657-E5965D1BD48D}" presName="TwoConn_1-2" presStyleLbl="fgAccFollowNode1" presStyleIdx="0" presStyleCnt="1" custAng="13643690" custScaleX="32695" custScaleY="60372" custLinFactX="-200000" custLinFactNeighborX="-244504" custLinFactNeighborY="88596">
        <dgm:presLayoutVars>
          <dgm:bulletEnabled val="1"/>
        </dgm:presLayoutVars>
      </dgm:prSet>
      <dgm:spPr/>
    </dgm:pt>
    <dgm:pt modelId="{AD874F16-0C99-4BB9-A068-6230C110052E}" type="pres">
      <dgm:prSet presAssocID="{65A763E4-456F-46D4-9657-E5965D1BD48D}" presName="TwoNodes_1_text" presStyleLbl="node1" presStyleIdx="1" presStyleCnt="2">
        <dgm:presLayoutVars>
          <dgm:bulletEnabled val="1"/>
        </dgm:presLayoutVars>
      </dgm:prSet>
      <dgm:spPr/>
    </dgm:pt>
    <dgm:pt modelId="{435394F2-1634-44A3-B2C2-65E0BA7CC9D4}" type="pres">
      <dgm:prSet presAssocID="{65A763E4-456F-46D4-9657-E5965D1BD48D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B9E40A-7643-4E3C-8615-432033D6D12F}" type="presOf" srcId="{2A1C7370-B9B2-4334-A234-E7B959152223}" destId="{AD874F16-0C99-4BB9-A068-6230C110052E}" srcOrd="1" destOrd="0" presId="urn:microsoft.com/office/officeart/2005/8/layout/vProcess5"/>
    <dgm:cxn modelId="{AD566ED1-4002-44A5-953A-CD963784A2A1}" srcId="{65A763E4-456F-46D4-9657-E5965D1BD48D}" destId="{2A1C7370-B9B2-4334-A234-E7B959152223}" srcOrd="0" destOrd="0" parTransId="{F3F7DDBD-CF57-4D43-8F0A-C55834A3E2A9}" sibTransId="{A1EA8A66-7EC3-4A0A-A625-385793502EDC}"/>
    <dgm:cxn modelId="{14FFA18E-6BAA-4FC2-BE24-C01C67E609F0}" type="presOf" srcId="{65A763E4-456F-46D4-9657-E5965D1BD48D}" destId="{1055688E-F1ED-4A2C-877E-E2FB312DEFBA}" srcOrd="0" destOrd="0" presId="urn:microsoft.com/office/officeart/2005/8/layout/vProcess5"/>
    <dgm:cxn modelId="{80AA5F34-851B-4027-B71A-B12BC46FBE83}" type="presOf" srcId="{A1EA8A66-7EC3-4A0A-A625-385793502EDC}" destId="{202FB121-1375-486C-8020-DF79081C93C5}" srcOrd="0" destOrd="0" presId="urn:microsoft.com/office/officeart/2005/8/layout/vProcess5"/>
    <dgm:cxn modelId="{338D8DD2-32E0-451C-93BB-2E8E0770471B}" type="presOf" srcId="{2B068A8A-1FC4-4E2C-9E4A-F7D66712C046}" destId="{E0BB0CED-8B6D-46E7-BF75-B146CA31DDC7}" srcOrd="0" destOrd="0" presId="urn:microsoft.com/office/officeart/2005/8/layout/vProcess5"/>
    <dgm:cxn modelId="{9B3D4DF9-86EE-4EA3-99DA-9FBB893A8388}" type="presOf" srcId="{2B068A8A-1FC4-4E2C-9E4A-F7D66712C046}" destId="{435394F2-1634-44A3-B2C2-65E0BA7CC9D4}" srcOrd="1" destOrd="0" presId="urn:microsoft.com/office/officeart/2005/8/layout/vProcess5"/>
    <dgm:cxn modelId="{EDE10D85-4AF8-4425-8F84-9F032AE86403}" srcId="{65A763E4-456F-46D4-9657-E5965D1BD48D}" destId="{2B068A8A-1FC4-4E2C-9E4A-F7D66712C046}" srcOrd="1" destOrd="0" parTransId="{48E5F28C-26F9-4CEE-8308-93EE3F3F62C3}" sibTransId="{D28C0F3D-227F-4E7F-A7F7-4B89398EA65C}"/>
    <dgm:cxn modelId="{1575EC3D-0B50-4417-A04C-AEEDAC070D08}" type="presOf" srcId="{2A1C7370-B9B2-4334-A234-E7B959152223}" destId="{495F7937-142D-4657-877E-F1F3172639DB}" srcOrd="0" destOrd="0" presId="urn:microsoft.com/office/officeart/2005/8/layout/vProcess5"/>
    <dgm:cxn modelId="{2E4956AF-3555-4E77-896C-4A8E55979D22}" type="presParOf" srcId="{1055688E-F1ED-4A2C-877E-E2FB312DEFBA}" destId="{7B1628C4-449A-42DD-B8BB-B594D4B1F682}" srcOrd="0" destOrd="0" presId="urn:microsoft.com/office/officeart/2005/8/layout/vProcess5"/>
    <dgm:cxn modelId="{62F2E87B-9351-411A-85C3-FD5996F0FE7E}" type="presParOf" srcId="{1055688E-F1ED-4A2C-877E-E2FB312DEFBA}" destId="{495F7937-142D-4657-877E-F1F3172639DB}" srcOrd="1" destOrd="0" presId="urn:microsoft.com/office/officeart/2005/8/layout/vProcess5"/>
    <dgm:cxn modelId="{5F535BAB-C93A-4F47-836E-2D97F255AC3A}" type="presParOf" srcId="{1055688E-F1ED-4A2C-877E-E2FB312DEFBA}" destId="{E0BB0CED-8B6D-46E7-BF75-B146CA31DDC7}" srcOrd="2" destOrd="0" presId="urn:microsoft.com/office/officeart/2005/8/layout/vProcess5"/>
    <dgm:cxn modelId="{3C2D52A0-F0D3-42BE-81F6-550335BE52FF}" type="presParOf" srcId="{1055688E-F1ED-4A2C-877E-E2FB312DEFBA}" destId="{202FB121-1375-486C-8020-DF79081C93C5}" srcOrd="3" destOrd="0" presId="urn:microsoft.com/office/officeart/2005/8/layout/vProcess5"/>
    <dgm:cxn modelId="{32B3C699-2D2C-4AEB-98DE-940BEDB81FC0}" type="presParOf" srcId="{1055688E-F1ED-4A2C-877E-E2FB312DEFBA}" destId="{AD874F16-0C99-4BB9-A068-6230C110052E}" srcOrd="4" destOrd="0" presId="urn:microsoft.com/office/officeart/2005/8/layout/vProcess5"/>
    <dgm:cxn modelId="{A9E5C1AB-6DDB-4AF1-836C-911843066110}" type="presParOf" srcId="{1055688E-F1ED-4A2C-877E-E2FB312DEFBA}" destId="{435394F2-1634-44A3-B2C2-65E0BA7CC9D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B6461A-F71C-4A77-931B-D4BAFAE1305C}" type="doc">
      <dgm:prSet loTypeId="urn:microsoft.com/office/officeart/2005/8/layout/vList3" loCatId="list" qsTypeId="urn:microsoft.com/office/officeart/2005/8/quickstyle/3d2" qsCatId="3D" csTypeId="urn:microsoft.com/office/officeart/2005/8/colors/accent5_1" csCatId="accent5" phldr="1"/>
      <dgm:spPr/>
    </dgm:pt>
    <dgm:pt modelId="{B9B0D541-0A09-4AEA-909D-93385E59823D}">
      <dgm:prSet phldrT="[Testo]"/>
      <dgm:spPr/>
      <dgm:t>
        <a:bodyPr/>
        <a:lstStyle/>
        <a:p>
          <a:pPr algn="l"/>
          <a:r>
            <a:rPr lang="en-US" dirty="0" smtClean="0"/>
            <a:t>http://ec.europa.eu/research/horizon2020/</a:t>
          </a:r>
          <a:endParaRPr lang="en-US" dirty="0"/>
        </a:p>
      </dgm:t>
    </dgm:pt>
    <dgm:pt modelId="{45D22506-3178-4B60-99D3-CE74F6864DD8}" type="parTrans" cxnId="{36111C7C-87B6-46F8-A3ED-1120F9AF38D1}">
      <dgm:prSet/>
      <dgm:spPr/>
      <dgm:t>
        <a:bodyPr/>
        <a:lstStyle/>
        <a:p>
          <a:endParaRPr lang="en-US"/>
        </a:p>
      </dgm:t>
    </dgm:pt>
    <dgm:pt modelId="{43E6E188-C8E4-4595-BFBA-D53C19CF2EA9}" type="sibTrans" cxnId="{36111C7C-87B6-46F8-A3ED-1120F9AF38D1}">
      <dgm:prSet/>
      <dgm:spPr/>
      <dgm:t>
        <a:bodyPr/>
        <a:lstStyle/>
        <a:p>
          <a:endParaRPr lang="en-US"/>
        </a:p>
      </dgm:t>
    </dgm:pt>
    <dgm:pt modelId="{1A881388-C26B-42A2-80ED-A7FA38DC4ACF}" type="pres">
      <dgm:prSet presAssocID="{5AB6461A-F71C-4A77-931B-D4BAFAE1305C}" presName="linearFlow" presStyleCnt="0">
        <dgm:presLayoutVars>
          <dgm:dir/>
          <dgm:resizeHandles val="exact"/>
        </dgm:presLayoutVars>
      </dgm:prSet>
      <dgm:spPr/>
    </dgm:pt>
    <dgm:pt modelId="{60812636-95A0-4C66-9BC1-C25E750FAE15}" type="pres">
      <dgm:prSet presAssocID="{B9B0D541-0A09-4AEA-909D-93385E59823D}" presName="composite" presStyleCnt="0"/>
      <dgm:spPr/>
    </dgm:pt>
    <dgm:pt modelId="{AB2E0EDC-E746-4C18-94C1-ED3C638B3021}" type="pres">
      <dgm:prSet presAssocID="{B9B0D541-0A09-4AEA-909D-93385E59823D}" presName="imgShp" presStyleLbl="fgImgPlace1" presStyleIdx="0" presStyleCnt="1" custLinFactX="76729" custLinFactNeighborX="100000" custLinFactNeighborY="-260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9544CC6-E206-46DD-B535-D89E89A0E545}" type="pres">
      <dgm:prSet presAssocID="{B9B0D541-0A09-4AEA-909D-93385E59823D}" presName="txShp" presStyleLbl="node1" presStyleIdx="0" presStyleCnt="1" custFlipHor="1" custScaleX="105349" custScaleY="74138" custLinFactNeighborX="-30109" custLinFactNeighborY="-4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111C7C-87B6-46F8-A3ED-1120F9AF38D1}" srcId="{5AB6461A-F71C-4A77-931B-D4BAFAE1305C}" destId="{B9B0D541-0A09-4AEA-909D-93385E59823D}" srcOrd="0" destOrd="0" parTransId="{45D22506-3178-4B60-99D3-CE74F6864DD8}" sibTransId="{43E6E188-C8E4-4595-BFBA-D53C19CF2EA9}"/>
    <dgm:cxn modelId="{6D4F8CEE-A6FE-4F38-999D-A14318145859}" type="presOf" srcId="{B9B0D541-0A09-4AEA-909D-93385E59823D}" destId="{69544CC6-E206-46DD-B535-D89E89A0E545}" srcOrd="0" destOrd="0" presId="urn:microsoft.com/office/officeart/2005/8/layout/vList3"/>
    <dgm:cxn modelId="{C77F27D9-B13C-4F28-AD40-EE88008FAD88}" type="presOf" srcId="{5AB6461A-F71C-4A77-931B-D4BAFAE1305C}" destId="{1A881388-C26B-42A2-80ED-A7FA38DC4ACF}" srcOrd="0" destOrd="0" presId="urn:microsoft.com/office/officeart/2005/8/layout/vList3"/>
    <dgm:cxn modelId="{D6B7FD30-BF10-4988-8BC9-2BCC60E89918}" type="presParOf" srcId="{1A881388-C26B-42A2-80ED-A7FA38DC4ACF}" destId="{60812636-95A0-4C66-9BC1-C25E750FAE15}" srcOrd="0" destOrd="0" presId="urn:microsoft.com/office/officeart/2005/8/layout/vList3"/>
    <dgm:cxn modelId="{0E6EF3BD-3E9F-4861-B27F-5AD234C38DF4}" type="presParOf" srcId="{60812636-95A0-4C66-9BC1-C25E750FAE15}" destId="{AB2E0EDC-E746-4C18-94C1-ED3C638B3021}" srcOrd="0" destOrd="0" presId="urn:microsoft.com/office/officeart/2005/8/layout/vList3"/>
    <dgm:cxn modelId="{FCFDF841-6F38-49F8-9925-8A6DEAEBC786}" type="presParOf" srcId="{60812636-95A0-4C66-9BC1-C25E750FAE15}" destId="{69544CC6-E206-46DD-B535-D89E89A0E54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C94106-C2ED-433D-B60B-AA154BA9BECF}" type="doc">
      <dgm:prSet loTypeId="urn:microsoft.com/office/officeart/2005/8/layout/cycle3" loCatId="cycle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FABACA8C-D7E7-4220-B1D8-A2FC9DAFFDC1}">
      <dgm:prSet phldrT="[Testo]" custT="1"/>
      <dgm:spPr/>
      <dgm:t>
        <a:bodyPr/>
        <a:lstStyle/>
        <a:p>
          <a:pPr algn="ctr"/>
          <a:r>
            <a:rPr lang="en-US" sz="1100" b="1" dirty="0" smtClean="0"/>
            <a:t>Luca Barletta </a:t>
          </a:r>
        </a:p>
        <a:p>
          <a:pPr algn="ctr"/>
          <a:r>
            <a:rPr lang="en-US" sz="1100" b="0" dirty="0" smtClean="0"/>
            <a:t>“Digital communications: application”</a:t>
          </a:r>
          <a:endParaRPr lang="it-IT" sz="1100" b="0" dirty="0"/>
        </a:p>
      </dgm:t>
    </dgm:pt>
    <dgm:pt modelId="{44609D5D-AF16-4CF2-A43F-375B837D7A6B}" type="parTrans" cxnId="{01FCCD9A-A283-4AE7-806C-8F2C94120F3A}">
      <dgm:prSet/>
      <dgm:spPr/>
      <dgm:t>
        <a:bodyPr/>
        <a:lstStyle/>
        <a:p>
          <a:pPr algn="ctr"/>
          <a:endParaRPr lang="it-IT"/>
        </a:p>
      </dgm:t>
    </dgm:pt>
    <dgm:pt modelId="{35E1AF19-F515-42AE-9534-49A706608B20}" type="sibTrans" cxnId="{01FCCD9A-A283-4AE7-806C-8F2C94120F3A}">
      <dgm:prSet/>
      <dgm:spPr/>
      <dgm:t>
        <a:bodyPr/>
        <a:lstStyle/>
        <a:p>
          <a:endParaRPr lang="it-IT" dirty="0"/>
        </a:p>
      </dgm:t>
    </dgm:pt>
    <dgm:pt modelId="{020B7EB3-B658-4866-80AD-D601D0C2EDD8}">
      <dgm:prSet custT="1"/>
      <dgm:spPr/>
      <dgm:t>
        <a:bodyPr/>
        <a:lstStyle/>
        <a:p>
          <a:pPr algn="ctr"/>
          <a:r>
            <a:rPr lang="en-US" sz="1100" b="1" dirty="0" smtClean="0"/>
            <a:t>G. Debreczeni </a:t>
          </a:r>
        </a:p>
        <a:p>
          <a:pPr algn="ctr"/>
          <a:r>
            <a:rPr lang="en-US" sz="1100" b="0" dirty="0" smtClean="0"/>
            <a:t>“Many-core computing in experimental gravitational wave physics. GPU”</a:t>
          </a:r>
        </a:p>
      </dgm:t>
    </dgm:pt>
    <dgm:pt modelId="{49CF981B-1850-4AE7-B471-09A779DE46AB}" type="parTrans" cxnId="{63050A3A-394D-4096-831B-A78CFD08FB96}">
      <dgm:prSet/>
      <dgm:spPr/>
      <dgm:t>
        <a:bodyPr/>
        <a:lstStyle/>
        <a:p>
          <a:pPr algn="ctr"/>
          <a:endParaRPr lang="it-IT"/>
        </a:p>
      </dgm:t>
    </dgm:pt>
    <dgm:pt modelId="{457231D9-80B1-46DC-B314-C0D470F491EE}" type="sibTrans" cxnId="{63050A3A-394D-4096-831B-A78CFD08FB96}">
      <dgm:prSet/>
      <dgm:spPr/>
      <dgm:t>
        <a:bodyPr/>
        <a:lstStyle/>
        <a:p>
          <a:pPr algn="ctr"/>
          <a:endParaRPr lang="it-IT"/>
        </a:p>
      </dgm:t>
    </dgm:pt>
    <dgm:pt modelId="{CB970D6F-D29C-4143-B784-D2B49E7F441F}">
      <dgm:prSet custT="1"/>
      <dgm:spPr/>
      <dgm:t>
        <a:bodyPr/>
        <a:lstStyle/>
        <a:p>
          <a:pPr algn="ctr"/>
          <a:r>
            <a:rPr lang="en-US" sz="1100" b="1" dirty="0" smtClean="0"/>
            <a:t>A. Chincarini</a:t>
          </a:r>
        </a:p>
        <a:p>
          <a:pPr algn="ctr"/>
          <a:r>
            <a:rPr lang="en-US" sz="1100" b="0" dirty="0" smtClean="0"/>
            <a:t>“Medical science: Neuro-imaging”</a:t>
          </a:r>
        </a:p>
      </dgm:t>
    </dgm:pt>
    <dgm:pt modelId="{1635C894-360A-4BE0-914E-7438CC283248}" type="parTrans" cxnId="{399C020C-FDB2-47F0-9BDB-F9D4C6780DDD}">
      <dgm:prSet/>
      <dgm:spPr/>
      <dgm:t>
        <a:bodyPr/>
        <a:lstStyle/>
        <a:p>
          <a:pPr algn="ctr"/>
          <a:endParaRPr lang="it-IT"/>
        </a:p>
      </dgm:t>
    </dgm:pt>
    <dgm:pt modelId="{96D19A24-234A-4630-955D-AFB3DCDDF28B}" type="sibTrans" cxnId="{399C020C-FDB2-47F0-9BDB-F9D4C6780DDD}">
      <dgm:prSet/>
      <dgm:spPr/>
      <dgm:t>
        <a:bodyPr/>
        <a:lstStyle/>
        <a:p>
          <a:pPr algn="ctr"/>
          <a:endParaRPr lang="it-IT"/>
        </a:p>
      </dgm:t>
    </dgm:pt>
    <dgm:pt modelId="{628636C8-61B0-4D44-A40A-5D5F537F3171}">
      <dgm:prSet custT="1"/>
      <dgm:spPr/>
      <dgm:t>
        <a:bodyPr/>
        <a:lstStyle/>
        <a:p>
          <a:pPr algn="ctr"/>
          <a:r>
            <a:rPr lang="en-US" sz="1100" b="1" dirty="0" smtClean="0"/>
            <a:t>F. Gini </a:t>
          </a:r>
        </a:p>
        <a:p>
          <a:pPr algn="ctr"/>
          <a:r>
            <a:rPr lang="en-US" sz="1100" b="0" dirty="0" smtClean="0"/>
            <a:t>“C</a:t>
          </a:r>
          <a:r>
            <a:rPr lang="en-GB" sz="1100" b="0" dirty="0" smtClean="0"/>
            <a:t>oherent radar target detection”</a:t>
          </a:r>
          <a:endParaRPr lang="en-US" sz="1100" b="0" dirty="0" smtClean="0"/>
        </a:p>
      </dgm:t>
    </dgm:pt>
    <dgm:pt modelId="{F51661EF-C855-42B3-8662-CE4AECAB7921}" type="parTrans" cxnId="{D78ACF47-59EA-4A8C-86B2-058F77D1F0E5}">
      <dgm:prSet/>
      <dgm:spPr/>
      <dgm:t>
        <a:bodyPr/>
        <a:lstStyle/>
        <a:p>
          <a:pPr algn="ctr"/>
          <a:endParaRPr lang="it-IT"/>
        </a:p>
      </dgm:t>
    </dgm:pt>
    <dgm:pt modelId="{15EBD9E2-7A99-4707-B6A6-66616E51C1DF}" type="sibTrans" cxnId="{D78ACF47-59EA-4A8C-86B2-058F77D1F0E5}">
      <dgm:prSet/>
      <dgm:spPr/>
      <dgm:t>
        <a:bodyPr/>
        <a:lstStyle/>
        <a:p>
          <a:pPr algn="ctr"/>
          <a:endParaRPr lang="it-IT"/>
        </a:p>
      </dgm:t>
    </dgm:pt>
    <dgm:pt modelId="{A815E81C-A466-48A7-944D-09442CBBA301}">
      <dgm:prSet custT="1"/>
      <dgm:spPr/>
      <dgm:t>
        <a:bodyPr/>
        <a:lstStyle/>
        <a:p>
          <a:pPr algn="ctr"/>
          <a:r>
            <a:rPr lang="en-US" sz="1100" b="1" i="0" dirty="0" smtClean="0"/>
            <a:t>M.S. Greco</a:t>
          </a:r>
        </a:p>
        <a:p>
          <a:pPr algn="ctr"/>
          <a:r>
            <a:rPr lang="en-US" sz="1100" b="0" dirty="0" smtClean="0"/>
            <a:t>“Statistical analysis and modeling of radar clutter echoes”</a:t>
          </a:r>
        </a:p>
      </dgm:t>
    </dgm:pt>
    <dgm:pt modelId="{E592F21D-18E0-41E2-A5FE-3FFC0B329A3E}" type="parTrans" cxnId="{E25E3103-A3FD-4F44-B94A-7E16698C8558}">
      <dgm:prSet/>
      <dgm:spPr/>
      <dgm:t>
        <a:bodyPr/>
        <a:lstStyle/>
        <a:p>
          <a:pPr algn="ctr"/>
          <a:endParaRPr lang="it-IT"/>
        </a:p>
      </dgm:t>
    </dgm:pt>
    <dgm:pt modelId="{0EBE0F52-9659-48B6-98A7-5763E0B0626E}" type="sibTrans" cxnId="{E25E3103-A3FD-4F44-B94A-7E16698C8558}">
      <dgm:prSet/>
      <dgm:spPr/>
      <dgm:t>
        <a:bodyPr/>
        <a:lstStyle/>
        <a:p>
          <a:pPr algn="ctr"/>
          <a:endParaRPr lang="it-IT"/>
        </a:p>
      </dgm:t>
    </dgm:pt>
    <dgm:pt modelId="{B649CDEF-9F00-43AB-9DBA-B78D2ECC373C}">
      <dgm:prSet custT="1"/>
      <dgm:spPr/>
      <dgm:t>
        <a:bodyPr/>
        <a:lstStyle/>
        <a:p>
          <a:pPr algn="ctr"/>
          <a:r>
            <a:rPr lang="en-US" sz="1100" b="1" dirty="0" smtClean="0"/>
            <a:t>S. Klimenko</a:t>
          </a:r>
        </a:p>
        <a:p>
          <a:pPr algn="ctr"/>
          <a:r>
            <a:rPr lang="en-US" sz="1100" b="0" dirty="0" smtClean="0"/>
            <a:t>“GW Transient events for ground detectors”</a:t>
          </a:r>
        </a:p>
      </dgm:t>
    </dgm:pt>
    <dgm:pt modelId="{F78A3D9E-394B-4862-BF72-54373A6C360E}" type="parTrans" cxnId="{06A28620-9A87-4FC8-BDF0-52944B67C48E}">
      <dgm:prSet/>
      <dgm:spPr/>
      <dgm:t>
        <a:bodyPr/>
        <a:lstStyle/>
        <a:p>
          <a:pPr algn="ctr"/>
          <a:endParaRPr lang="it-IT"/>
        </a:p>
      </dgm:t>
    </dgm:pt>
    <dgm:pt modelId="{8FFBA981-286A-486E-BC82-5300D029CBFC}" type="sibTrans" cxnId="{06A28620-9A87-4FC8-BDF0-52944B67C48E}">
      <dgm:prSet/>
      <dgm:spPr/>
      <dgm:t>
        <a:bodyPr/>
        <a:lstStyle/>
        <a:p>
          <a:pPr algn="ctr"/>
          <a:endParaRPr lang="it-IT"/>
        </a:p>
      </dgm:t>
    </dgm:pt>
    <dgm:pt modelId="{466483A2-763D-4C35-A9F4-B95018D7C8AC}">
      <dgm:prSet custT="1"/>
      <dgm:spPr/>
      <dgm:t>
        <a:bodyPr/>
        <a:lstStyle/>
        <a:p>
          <a:pPr algn="ctr"/>
          <a:r>
            <a:rPr lang="en-US" sz="1100" b="1" dirty="0" smtClean="0"/>
            <a:t>M. Magarini</a:t>
          </a:r>
        </a:p>
        <a:p>
          <a:pPr algn="ctr"/>
          <a:r>
            <a:rPr lang="en-US" sz="1100" b="0" dirty="0" smtClean="0"/>
            <a:t>“Digital communications: theory”</a:t>
          </a:r>
        </a:p>
      </dgm:t>
    </dgm:pt>
    <dgm:pt modelId="{021D3537-163E-433E-9541-0940D755B0FC}" type="parTrans" cxnId="{BC246C2A-C45E-4A07-A250-49BD102301B2}">
      <dgm:prSet/>
      <dgm:spPr/>
      <dgm:t>
        <a:bodyPr/>
        <a:lstStyle/>
        <a:p>
          <a:pPr algn="ctr"/>
          <a:endParaRPr lang="it-IT"/>
        </a:p>
      </dgm:t>
    </dgm:pt>
    <dgm:pt modelId="{09E6846C-1455-406F-8B84-94551E28F506}" type="sibTrans" cxnId="{BC246C2A-C45E-4A07-A250-49BD102301B2}">
      <dgm:prSet/>
      <dgm:spPr/>
      <dgm:t>
        <a:bodyPr/>
        <a:lstStyle/>
        <a:p>
          <a:pPr algn="ctr"/>
          <a:endParaRPr lang="it-IT"/>
        </a:p>
      </dgm:t>
    </dgm:pt>
    <dgm:pt modelId="{8B354AA9-7006-422A-912C-C8466303F12D}">
      <dgm:prSet custT="1"/>
      <dgm:spPr/>
      <dgm:t>
        <a:bodyPr/>
        <a:lstStyle/>
        <a:p>
          <a:pPr algn="ctr"/>
          <a:r>
            <a:rPr lang="en-US" sz="1100" b="1" dirty="0" smtClean="0"/>
            <a:t>I. Pinto </a:t>
          </a:r>
        </a:p>
        <a:p>
          <a:pPr algn="ctr"/>
          <a:r>
            <a:rPr lang="en-US" sz="1100" b="0" dirty="0" smtClean="0"/>
            <a:t>“Transient events analysis”</a:t>
          </a:r>
        </a:p>
      </dgm:t>
    </dgm:pt>
    <dgm:pt modelId="{13BD2A8E-5119-4D39-BC78-EE062B174A39}" type="parTrans" cxnId="{57C14040-2FAA-4C44-9E39-4FBBA5EA4D6E}">
      <dgm:prSet/>
      <dgm:spPr/>
      <dgm:t>
        <a:bodyPr/>
        <a:lstStyle/>
        <a:p>
          <a:pPr algn="ctr"/>
          <a:endParaRPr lang="it-IT"/>
        </a:p>
      </dgm:t>
    </dgm:pt>
    <dgm:pt modelId="{D5901702-CA95-4C74-9ADD-FB5DE138A207}" type="sibTrans" cxnId="{57C14040-2FAA-4C44-9E39-4FBBA5EA4D6E}">
      <dgm:prSet/>
      <dgm:spPr/>
      <dgm:t>
        <a:bodyPr/>
        <a:lstStyle/>
        <a:p>
          <a:pPr algn="ctr"/>
          <a:endParaRPr lang="it-IT"/>
        </a:p>
      </dgm:t>
    </dgm:pt>
    <dgm:pt modelId="{CA08C06E-6FB5-4A54-A3B0-40C58254688B}" type="pres">
      <dgm:prSet presAssocID="{31C94106-C2ED-433D-B60B-AA154BA9BEC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D24B6A-5D8E-48DA-B9E3-3B84AC0234A0}" type="pres">
      <dgm:prSet presAssocID="{31C94106-C2ED-433D-B60B-AA154BA9BECF}" presName="cycle" presStyleCnt="0"/>
      <dgm:spPr/>
    </dgm:pt>
    <dgm:pt modelId="{3120123F-6DDC-48ED-A759-2355E44A9993}" type="pres">
      <dgm:prSet presAssocID="{FABACA8C-D7E7-4220-B1D8-A2FC9DAFFDC1}" presName="nodeFirstNode" presStyleLbl="node1" presStyleIdx="0" presStyleCnt="8" custScaleX="125159" custScaleY="153821" custRadScaleRad="88685" custRadScaleInc="210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A876E5-2683-41BF-A696-8CFC3603C78E}" type="pres">
      <dgm:prSet presAssocID="{35E1AF19-F515-42AE-9534-49A706608B20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7254DF7F-2A0A-439C-B290-AC90A8912D02}" type="pres">
      <dgm:prSet presAssocID="{020B7EB3-B658-4866-80AD-D601D0C2EDD8}" presName="nodeFollowingNodes" presStyleLbl="node1" presStyleIdx="1" presStyleCnt="8" custScaleX="125159" custScaleY="153821" custRadScaleRad="134637" custRadScaleInc="331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4A68F1-D15D-430D-B1A3-C0EA3610E3AE}" type="pres">
      <dgm:prSet presAssocID="{CB970D6F-D29C-4143-B784-D2B49E7F441F}" presName="nodeFollowingNodes" presStyleLbl="node1" presStyleIdx="2" presStyleCnt="8" custScaleX="125159" custScaleY="153821" custRadScaleRad="131474" custRadScaleInc="-33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BA09C6-B8C5-40E7-8B21-B5E68BD1CBBE}" type="pres">
      <dgm:prSet presAssocID="{628636C8-61B0-4D44-A40A-5D5F537F3171}" presName="nodeFollowingNodes" presStyleLbl="node1" presStyleIdx="3" presStyleCnt="8" custScaleX="125159" custScaleY="153821" custRadScaleRad="137805" custRadScaleInc="-345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5C7E9AB-1631-4138-946E-CFD4E658BC7E}" type="pres">
      <dgm:prSet presAssocID="{A815E81C-A466-48A7-944D-09442CBBA301}" presName="nodeFollowingNodes" presStyleLbl="node1" presStyleIdx="4" presStyleCnt="8" custScaleX="125159" custScaleY="153821" custRadScaleRad="96435" custRadScaleInc="-244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B8F4060-1697-444A-BE2C-864771329D41}" type="pres">
      <dgm:prSet presAssocID="{B649CDEF-9F00-43AB-9DBA-B78D2ECC373C}" presName="nodeFollowingNodes" presStyleLbl="node1" presStyleIdx="5" presStyleCnt="8" custScaleX="125159" custScaleY="153821" custRadScaleRad="111108" custRadScaleInc="1262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D70DF4-8A9C-4CB0-8099-B551F7859627}" type="pres">
      <dgm:prSet presAssocID="{466483A2-763D-4C35-A9F4-B95018D7C8AC}" presName="nodeFollowingNodes" presStyleLbl="node1" presStyleIdx="6" presStyleCnt="8" custScaleX="125159" custScaleY="153821" custRadScaleRad="105484" custRadScaleInc="-36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AFE89A2-3959-41CE-AF19-AB1C07ABF324}" type="pres">
      <dgm:prSet presAssocID="{8B354AA9-7006-422A-912C-C8466303F12D}" presName="nodeFollowingNodes" presStyleLbl="node1" presStyleIdx="7" presStyleCnt="8" custScaleX="125159" custScaleY="153821" custRadScaleRad="116379" custRadScaleInc="-179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050A3A-394D-4096-831B-A78CFD08FB96}" srcId="{31C94106-C2ED-433D-B60B-AA154BA9BECF}" destId="{020B7EB3-B658-4866-80AD-D601D0C2EDD8}" srcOrd="1" destOrd="0" parTransId="{49CF981B-1850-4AE7-B471-09A779DE46AB}" sibTransId="{457231D9-80B1-46DC-B314-C0D470F491EE}"/>
    <dgm:cxn modelId="{D92D525C-A58F-4CB3-868E-6CB21BFE7657}" type="presOf" srcId="{FABACA8C-D7E7-4220-B1D8-A2FC9DAFFDC1}" destId="{3120123F-6DDC-48ED-A759-2355E44A9993}" srcOrd="0" destOrd="0" presId="urn:microsoft.com/office/officeart/2005/8/layout/cycle3"/>
    <dgm:cxn modelId="{BAF816E3-463A-4946-81A7-42E70B377B25}" type="presOf" srcId="{020B7EB3-B658-4866-80AD-D601D0C2EDD8}" destId="{7254DF7F-2A0A-439C-B290-AC90A8912D02}" srcOrd="0" destOrd="0" presId="urn:microsoft.com/office/officeart/2005/8/layout/cycle3"/>
    <dgm:cxn modelId="{831D088B-A6CD-4972-A6EA-76990FF521DB}" type="presOf" srcId="{31C94106-C2ED-433D-B60B-AA154BA9BECF}" destId="{CA08C06E-6FB5-4A54-A3B0-40C58254688B}" srcOrd="0" destOrd="0" presId="urn:microsoft.com/office/officeart/2005/8/layout/cycle3"/>
    <dgm:cxn modelId="{01FCCD9A-A283-4AE7-806C-8F2C94120F3A}" srcId="{31C94106-C2ED-433D-B60B-AA154BA9BECF}" destId="{FABACA8C-D7E7-4220-B1D8-A2FC9DAFFDC1}" srcOrd="0" destOrd="0" parTransId="{44609D5D-AF16-4CF2-A43F-375B837D7A6B}" sibTransId="{35E1AF19-F515-42AE-9534-49A706608B20}"/>
    <dgm:cxn modelId="{FF8EFBDD-7214-4D8C-8996-07BF9AC4ADD4}" type="presOf" srcId="{B649CDEF-9F00-43AB-9DBA-B78D2ECC373C}" destId="{0B8F4060-1697-444A-BE2C-864771329D41}" srcOrd="0" destOrd="0" presId="urn:microsoft.com/office/officeart/2005/8/layout/cycle3"/>
    <dgm:cxn modelId="{06A28620-9A87-4FC8-BDF0-52944B67C48E}" srcId="{31C94106-C2ED-433D-B60B-AA154BA9BECF}" destId="{B649CDEF-9F00-43AB-9DBA-B78D2ECC373C}" srcOrd="5" destOrd="0" parTransId="{F78A3D9E-394B-4862-BF72-54373A6C360E}" sibTransId="{8FFBA981-286A-486E-BC82-5300D029CBFC}"/>
    <dgm:cxn modelId="{022D9A91-1282-49B1-A64D-20BD3CE4B32F}" type="presOf" srcId="{CB970D6F-D29C-4143-B784-D2B49E7F441F}" destId="{D44A68F1-D15D-430D-B1A3-C0EA3610E3AE}" srcOrd="0" destOrd="0" presId="urn:microsoft.com/office/officeart/2005/8/layout/cycle3"/>
    <dgm:cxn modelId="{912FFB76-5DAB-4255-9FBA-E0F0214F3E44}" type="presOf" srcId="{628636C8-61B0-4D44-A40A-5D5F537F3171}" destId="{16BA09C6-B8C5-40E7-8B21-B5E68BD1CBBE}" srcOrd="0" destOrd="0" presId="urn:microsoft.com/office/officeart/2005/8/layout/cycle3"/>
    <dgm:cxn modelId="{265BD0E9-C431-4A63-B73B-FB124CC1783F}" type="presOf" srcId="{466483A2-763D-4C35-A9F4-B95018D7C8AC}" destId="{09D70DF4-8A9C-4CB0-8099-B551F7859627}" srcOrd="0" destOrd="0" presId="urn:microsoft.com/office/officeart/2005/8/layout/cycle3"/>
    <dgm:cxn modelId="{D78ACF47-59EA-4A8C-86B2-058F77D1F0E5}" srcId="{31C94106-C2ED-433D-B60B-AA154BA9BECF}" destId="{628636C8-61B0-4D44-A40A-5D5F537F3171}" srcOrd="3" destOrd="0" parTransId="{F51661EF-C855-42B3-8662-CE4AECAB7921}" sibTransId="{15EBD9E2-7A99-4707-B6A6-66616E51C1DF}"/>
    <dgm:cxn modelId="{E25E3103-A3FD-4F44-B94A-7E16698C8558}" srcId="{31C94106-C2ED-433D-B60B-AA154BA9BECF}" destId="{A815E81C-A466-48A7-944D-09442CBBA301}" srcOrd="4" destOrd="0" parTransId="{E592F21D-18E0-41E2-A5FE-3FFC0B329A3E}" sibTransId="{0EBE0F52-9659-48B6-98A7-5763E0B0626E}"/>
    <dgm:cxn modelId="{85CECEBA-F703-4BE6-ABB1-AFFAE4D98503}" type="presOf" srcId="{35E1AF19-F515-42AE-9534-49A706608B20}" destId="{DDA876E5-2683-41BF-A696-8CFC3603C78E}" srcOrd="0" destOrd="0" presId="urn:microsoft.com/office/officeart/2005/8/layout/cycle3"/>
    <dgm:cxn modelId="{BC246C2A-C45E-4A07-A250-49BD102301B2}" srcId="{31C94106-C2ED-433D-B60B-AA154BA9BECF}" destId="{466483A2-763D-4C35-A9F4-B95018D7C8AC}" srcOrd="6" destOrd="0" parTransId="{021D3537-163E-433E-9541-0940D755B0FC}" sibTransId="{09E6846C-1455-406F-8B84-94551E28F506}"/>
    <dgm:cxn modelId="{A6DEB2CA-9C53-4851-BC9A-2BD69ED8FC20}" type="presOf" srcId="{8B354AA9-7006-422A-912C-C8466303F12D}" destId="{EAFE89A2-3959-41CE-AF19-AB1C07ABF324}" srcOrd="0" destOrd="0" presId="urn:microsoft.com/office/officeart/2005/8/layout/cycle3"/>
    <dgm:cxn modelId="{399C020C-FDB2-47F0-9BDB-F9D4C6780DDD}" srcId="{31C94106-C2ED-433D-B60B-AA154BA9BECF}" destId="{CB970D6F-D29C-4143-B784-D2B49E7F441F}" srcOrd="2" destOrd="0" parTransId="{1635C894-360A-4BE0-914E-7438CC283248}" sibTransId="{96D19A24-234A-4630-955D-AFB3DCDDF28B}"/>
    <dgm:cxn modelId="{57C14040-2FAA-4C44-9E39-4FBBA5EA4D6E}" srcId="{31C94106-C2ED-433D-B60B-AA154BA9BECF}" destId="{8B354AA9-7006-422A-912C-C8466303F12D}" srcOrd="7" destOrd="0" parTransId="{13BD2A8E-5119-4D39-BC78-EE062B174A39}" sibTransId="{D5901702-CA95-4C74-9ADD-FB5DE138A207}"/>
    <dgm:cxn modelId="{1AE1CEEF-969B-45B5-9407-180508D00208}" type="presOf" srcId="{A815E81C-A466-48A7-944D-09442CBBA301}" destId="{05C7E9AB-1631-4138-946E-CFD4E658BC7E}" srcOrd="0" destOrd="0" presId="urn:microsoft.com/office/officeart/2005/8/layout/cycle3"/>
    <dgm:cxn modelId="{D4B84F44-8479-4ADF-ACCF-BBEC896F8965}" type="presParOf" srcId="{CA08C06E-6FB5-4A54-A3B0-40C58254688B}" destId="{58D24B6A-5D8E-48DA-B9E3-3B84AC0234A0}" srcOrd="0" destOrd="0" presId="urn:microsoft.com/office/officeart/2005/8/layout/cycle3"/>
    <dgm:cxn modelId="{8E3B2C2A-09B9-4722-9294-360B164E746A}" type="presParOf" srcId="{58D24B6A-5D8E-48DA-B9E3-3B84AC0234A0}" destId="{3120123F-6DDC-48ED-A759-2355E44A9993}" srcOrd="0" destOrd="0" presId="urn:microsoft.com/office/officeart/2005/8/layout/cycle3"/>
    <dgm:cxn modelId="{EB6F7950-874F-4FC9-B142-1D04DCEB372A}" type="presParOf" srcId="{58D24B6A-5D8E-48DA-B9E3-3B84AC0234A0}" destId="{DDA876E5-2683-41BF-A696-8CFC3603C78E}" srcOrd="1" destOrd="0" presId="urn:microsoft.com/office/officeart/2005/8/layout/cycle3"/>
    <dgm:cxn modelId="{D7B57598-B332-4B6F-81B1-3439168DC0A6}" type="presParOf" srcId="{58D24B6A-5D8E-48DA-B9E3-3B84AC0234A0}" destId="{7254DF7F-2A0A-439C-B290-AC90A8912D02}" srcOrd="2" destOrd="0" presId="urn:microsoft.com/office/officeart/2005/8/layout/cycle3"/>
    <dgm:cxn modelId="{AAD9C16F-0D28-4401-8AAC-B84550C319AD}" type="presParOf" srcId="{58D24B6A-5D8E-48DA-B9E3-3B84AC0234A0}" destId="{D44A68F1-D15D-430D-B1A3-C0EA3610E3AE}" srcOrd="3" destOrd="0" presId="urn:microsoft.com/office/officeart/2005/8/layout/cycle3"/>
    <dgm:cxn modelId="{F1943BBB-EB4B-4A46-AB9C-1AD58EA56EC9}" type="presParOf" srcId="{58D24B6A-5D8E-48DA-B9E3-3B84AC0234A0}" destId="{16BA09C6-B8C5-40E7-8B21-B5E68BD1CBBE}" srcOrd="4" destOrd="0" presId="urn:microsoft.com/office/officeart/2005/8/layout/cycle3"/>
    <dgm:cxn modelId="{8842AD08-F5D3-4411-830C-B13F999E4296}" type="presParOf" srcId="{58D24B6A-5D8E-48DA-B9E3-3B84AC0234A0}" destId="{05C7E9AB-1631-4138-946E-CFD4E658BC7E}" srcOrd="5" destOrd="0" presId="urn:microsoft.com/office/officeart/2005/8/layout/cycle3"/>
    <dgm:cxn modelId="{9BFF6123-ED3A-4DA7-A8A3-61D748D8B1B5}" type="presParOf" srcId="{58D24B6A-5D8E-48DA-B9E3-3B84AC0234A0}" destId="{0B8F4060-1697-444A-BE2C-864771329D41}" srcOrd="6" destOrd="0" presId="urn:microsoft.com/office/officeart/2005/8/layout/cycle3"/>
    <dgm:cxn modelId="{369D6A6B-D1B8-4A88-A5B5-7F100ECAF196}" type="presParOf" srcId="{58D24B6A-5D8E-48DA-B9E3-3B84AC0234A0}" destId="{09D70DF4-8A9C-4CB0-8099-B551F7859627}" srcOrd="7" destOrd="0" presId="urn:microsoft.com/office/officeart/2005/8/layout/cycle3"/>
    <dgm:cxn modelId="{713FD9A4-D623-4AB9-8648-0AA635C5F8B9}" type="presParOf" srcId="{58D24B6A-5D8E-48DA-B9E3-3B84AC0234A0}" destId="{EAFE89A2-3959-41CE-AF19-AB1C07ABF324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760B6C-1FBA-4A8D-9B80-EA4CB0F60AFA}" type="doc">
      <dgm:prSet loTypeId="urn:microsoft.com/office/officeart/2005/8/layout/vList5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09D35132-8D6D-4E14-B0EF-4F9EE56F3B12}">
      <dgm:prSet/>
      <dgm:spPr/>
      <dgm:t>
        <a:bodyPr/>
        <a:lstStyle/>
        <a:p>
          <a:r>
            <a:rPr lang="it-IT" dirty="0"/>
            <a:t>1</a:t>
          </a:r>
          <a:r>
            <a:rPr lang="it-IT" dirty="0" smtClean="0"/>
            <a:t>° </a:t>
          </a:r>
          <a:r>
            <a:rPr lang="it-IT" dirty="0" err="1" smtClean="0"/>
            <a:t>Day</a:t>
          </a:r>
          <a:endParaRPr lang="it-IT" dirty="0"/>
        </a:p>
      </dgm:t>
    </dgm:pt>
    <dgm:pt modelId="{80E427C6-E6ED-4DCA-884B-F49BFA6873C4}" type="parTrans" cxnId="{E349B2D9-3A3E-4256-BC8F-BD744932D2C9}">
      <dgm:prSet/>
      <dgm:spPr/>
      <dgm:t>
        <a:bodyPr/>
        <a:lstStyle/>
        <a:p>
          <a:endParaRPr lang="it-IT"/>
        </a:p>
      </dgm:t>
    </dgm:pt>
    <dgm:pt modelId="{1F311DB0-BB97-4B4C-8FE1-C2F5394644EF}" type="sibTrans" cxnId="{E349B2D9-3A3E-4256-BC8F-BD744932D2C9}">
      <dgm:prSet/>
      <dgm:spPr/>
      <dgm:t>
        <a:bodyPr/>
        <a:lstStyle/>
        <a:p>
          <a:endParaRPr lang="it-IT"/>
        </a:p>
      </dgm:t>
    </dgm:pt>
    <dgm:pt modelId="{D71473ED-4FD9-4485-A275-54F129595461}">
      <dgm:prSet custT="1"/>
      <dgm:spPr/>
      <dgm:t>
        <a:bodyPr/>
        <a:lstStyle/>
        <a:p>
          <a:pPr algn="l"/>
          <a:r>
            <a:rPr lang="en-US" sz="2000" b="1" dirty="0"/>
            <a:t>Understanding (and </a:t>
          </a:r>
          <a:r>
            <a:rPr lang="en-US" sz="2000" b="1" dirty="0" smtClean="0"/>
            <a:t>taming</a:t>
          </a:r>
          <a:r>
            <a:rPr lang="en-US" sz="2000" b="1" dirty="0"/>
            <a:t>) </a:t>
          </a:r>
          <a:r>
            <a:rPr lang="en-US" sz="2000" b="1" dirty="0" smtClean="0"/>
            <a:t>glitches</a:t>
          </a:r>
          <a:r>
            <a:rPr lang="en-US" sz="2000" b="1" dirty="0"/>
            <a:t>: </a:t>
          </a:r>
          <a:r>
            <a:rPr lang="en-US" sz="2000" b="1" dirty="0" smtClean="0"/>
            <a:t>threads </a:t>
          </a:r>
          <a:r>
            <a:rPr lang="en-US" sz="2000" b="1" dirty="0"/>
            <a:t>in a </a:t>
          </a:r>
          <a:r>
            <a:rPr lang="en-US" sz="2000" b="1" dirty="0" smtClean="0"/>
            <a:t>Tapestry </a:t>
          </a:r>
          <a:r>
            <a:rPr lang="en-US" sz="2000" b="0" i="1" dirty="0" smtClean="0"/>
            <a:t>I.Pinto</a:t>
          </a:r>
          <a:endParaRPr lang="it-IT" sz="2000" b="0" i="1" dirty="0"/>
        </a:p>
      </dgm:t>
    </dgm:pt>
    <dgm:pt modelId="{8434731C-A418-4E64-B7A5-86F4DB112252}" type="parTrans" cxnId="{F6D6076D-FB6E-4777-8A88-A36F84D65272}">
      <dgm:prSet/>
      <dgm:spPr/>
      <dgm:t>
        <a:bodyPr/>
        <a:lstStyle/>
        <a:p>
          <a:endParaRPr lang="it-IT"/>
        </a:p>
      </dgm:t>
    </dgm:pt>
    <dgm:pt modelId="{2829577D-1426-4E3B-AB9C-CC75032FA67E}" type="sibTrans" cxnId="{F6D6076D-FB6E-4777-8A88-A36F84D65272}">
      <dgm:prSet/>
      <dgm:spPr/>
      <dgm:t>
        <a:bodyPr/>
        <a:lstStyle/>
        <a:p>
          <a:endParaRPr lang="it-IT"/>
        </a:p>
      </dgm:t>
    </dgm:pt>
    <dgm:pt modelId="{85CAE45F-FB15-4636-8C27-A8C053BC4FC8}">
      <dgm:prSet custT="1"/>
      <dgm:spPr/>
      <dgm:t>
        <a:bodyPr/>
        <a:lstStyle/>
        <a:p>
          <a:pPr algn="l"/>
          <a:r>
            <a:rPr lang="it-IT" sz="2000" b="1" dirty="0"/>
            <a:t>Signals and noises in </a:t>
          </a:r>
          <a:r>
            <a:rPr lang="it-IT" sz="2000" b="1" dirty="0" smtClean="0"/>
            <a:t>neuro-imaging </a:t>
          </a:r>
          <a:r>
            <a:rPr lang="it-IT" sz="2000" b="0" i="1" dirty="0" smtClean="0"/>
            <a:t>A. Chincarini</a:t>
          </a:r>
          <a:endParaRPr lang="it-IT" sz="2000" b="0" i="1" dirty="0"/>
        </a:p>
      </dgm:t>
    </dgm:pt>
    <dgm:pt modelId="{8F99181F-8B6A-4FDF-BE82-1D2F92124393}" type="parTrans" cxnId="{7481BDA9-30B1-4A74-BE3E-02126AE95F72}">
      <dgm:prSet/>
      <dgm:spPr/>
      <dgm:t>
        <a:bodyPr/>
        <a:lstStyle/>
        <a:p>
          <a:endParaRPr lang="it-IT"/>
        </a:p>
      </dgm:t>
    </dgm:pt>
    <dgm:pt modelId="{737308D0-1865-475C-9AE8-91E36EF89386}" type="sibTrans" cxnId="{7481BDA9-30B1-4A74-BE3E-02126AE95F72}">
      <dgm:prSet/>
      <dgm:spPr/>
      <dgm:t>
        <a:bodyPr/>
        <a:lstStyle/>
        <a:p>
          <a:endParaRPr lang="it-IT"/>
        </a:p>
      </dgm:t>
    </dgm:pt>
    <dgm:pt modelId="{FD57C0CA-B93A-455C-B576-9BE722460D64}">
      <dgm:prSet custT="1"/>
      <dgm:spPr/>
      <dgm:t>
        <a:bodyPr/>
        <a:lstStyle/>
        <a:p>
          <a:pPr algn="l"/>
          <a:r>
            <a:rPr lang="en-US" sz="2000" b="1" dirty="0"/>
            <a:t>Bayesian Inference in Digital Communication.Part 1: </a:t>
          </a:r>
          <a:r>
            <a:rPr lang="en-US" sz="2000" b="1" dirty="0" smtClean="0"/>
            <a:t>Theory </a:t>
          </a:r>
          <a:r>
            <a:rPr lang="en-US" sz="2000" b="0" i="1" dirty="0" smtClean="0"/>
            <a:t>M.Magarini</a:t>
          </a:r>
          <a:endParaRPr lang="it-IT" sz="2000" b="0" i="1" dirty="0"/>
        </a:p>
      </dgm:t>
    </dgm:pt>
    <dgm:pt modelId="{4ADE5C66-16F1-4FD1-93FD-12CE45CAAD87}" type="parTrans" cxnId="{4027040E-36DD-4C29-B7EC-3FB462F09B30}">
      <dgm:prSet/>
      <dgm:spPr/>
      <dgm:t>
        <a:bodyPr/>
        <a:lstStyle/>
        <a:p>
          <a:endParaRPr lang="it-IT"/>
        </a:p>
      </dgm:t>
    </dgm:pt>
    <dgm:pt modelId="{FD9A7428-4321-4916-95AE-D644E2CF6BD1}" type="sibTrans" cxnId="{4027040E-36DD-4C29-B7EC-3FB462F09B30}">
      <dgm:prSet/>
      <dgm:spPr/>
      <dgm:t>
        <a:bodyPr/>
        <a:lstStyle/>
        <a:p>
          <a:endParaRPr lang="it-IT"/>
        </a:p>
      </dgm:t>
    </dgm:pt>
    <dgm:pt modelId="{B1695A83-EACC-4761-8402-7416560F4074}">
      <dgm:prSet custT="1"/>
      <dgm:spPr/>
      <dgm:t>
        <a:bodyPr/>
        <a:lstStyle/>
        <a:p>
          <a:pPr algn="l"/>
          <a:r>
            <a:rPr lang="it-IT" sz="2000" b="1" dirty="0"/>
            <a:t>Bayesian Inference in Digital Communication.Part 1: </a:t>
          </a:r>
          <a:r>
            <a:rPr lang="it-IT" sz="2000" b="1" dirty="0" err="1" smtClean="0"/>
            <a:t>Applications</a:t>
          </a:r>
          <a:r>
            <a:rPr lang="it-IT" sz="2000" b="1" dirty="0" smtClean="0"/>
            <a:t>  </a:t>
          </a:r>
          <a:r>
            <a:rPr lang="it-IT" sz="2000" b="0" i="1" dirty="0" smtClean="0"/>
            <a:t>L. Barletta</a:t>
          </a:r>
          <a:endParaRPr lang="it-IT" sz="2000" b="0" i="1" dirty="0"/>
        </a:p>
      </dgm:t>
    </dgm:pt>
    <dgm:pt modelId="{B4F465BA-9345-4B7E-BEE4-3C6E86E05346}" type="parTrans" cxnId="{AB5C1304-33CF-46E2-BE23-49DD6AEABE97}">
      <dgm:prSet/>
      <dgm:spPr/>
      <dgm:t>
        <a:bodyPr/>
        <a:lstStyle/>
        <a:p>
          <a:endParaRPr lang="it-IT"/>
        </a:p>
      </dgm:t>
    </dgm:pt>
    <dgm:pt modelId="{DFBC92D6-45E7-4238-98DB-F4A5FEC347FB}" type="sibTrans" cxnId="{AB5C1304-33CF-46E2-BE23-49DD6AEABE97}">
      <dgm:prSet/>
      <dgm:spPr/>
      <dgm:t>
        <a:bodyPr/>
        <a:lstStyle/>
        <a:p>
          <a:endParaRPr lang="it-IT"/>
        </a:p>
      </dgm:t>
    </dgm:pt>
    <dgm:pt modelId="{1A57FEEF-3975-4482-8D4F-B3DBCF422198}">
      <dgm:prSet/>
      <dgm:spPr/>
      <dgm:t>
        <a:bodyPr/>
        <a:lstStyle/>
        <a:p>
          <a:r>
            <a:rPr lang="it-IT" dirty="0"/>
            <a:t>2</a:t>
          </a:r>
          <a:r>
            <a:rPr lang="it-IT" dirty="0" smtClean="0"/>
            <a:t>° </a:t>
          </a:r>
          <a:r>
            <a:rPr lang="it-IT" dirty="0" err="1" smtClean="0"/>
            <a:t>Day</a:t>
          </a:r>
          <a:endParaRPr lang="it-IT" dirty="0"/>
        </a:p>
      </dgm:t>
    </dgm:pt>
    <dgm:pt modelId="{F13D5D09-1E49-4FD2-ABB6-3CC0FFE6905E}" type="parTrans" cxnId="{281D8CD2-F8FB-409B-8AFA-30314E926F6E}">
      <dgm:prSet/>
      <dgm:spPr/>
      <dgm:t>
        <a:bodyPr/>
        <a:lstStyle/>
        <a:p>
          <a:endParaRPr lang="it-IT"/>
        </a:p>
      </dgm:t>
    </dgm:pt>
    <dgm:pt modelId="{7317C8C3-043E-4C94-83A4-C2695119387F}" type="sibTrans" cxnId="{281D8CD2-F8FB-409B-8AFA-30314E926F6E}">
      <dgm:prSet/>
      <dgm:spPr/>
      <dgm:t>
        <a:bodyPr/>
        <a:lstStyle/>
        <a:p>
          <a:endParaRPr lang="it-IT"/>
        </a:p>
      </dgm:t>
    </dgm:pt>
    <dgm:pt modelId="{AF40F783-0B23-4FEF-A267-E5559E748B2B}">
      <dgm:prSet/>
      <dgm:spPr/>
      <dgm:t>
        <a:bodyPr/>
        <a:lstStyle/>
        <a:p>
          <a:r>
            <a:rPr lang="it-IT" dirty="0"/>
            <a:t>3</a:t>
          </a:r>
          <a:r>
            <a:rPr lang="it-IT" dirty="0" smtClean="0"/>
            <a:t>° </a:t>
          </a:r>
          <a:r>
            <a:rPr lang="it-IT" dirty="0" err="1" smtClean="0"/>
            <a:t>Day</a:t>
          </a:r>
          <a:endParaRPr lang="it-IT" dirty="0"/>
        </a:p>
      </dgm:t>
    </dgm:pt>
    <dgm:pt modelId="{4DB5B543-9927-44F8-B04B-537C037055B2}" type="parTrans" cxnId="{874DAECA-4E3B-4F27-9A28-5C14BD21FD1F}">
      <dgm:prSet/>
      <dgm:spPr/>
      <dgm:t>
        <a:bodyPr/>
        <a:lstStyle/>
        <a:p>
          <a:endParaRPr lang="it-IT"/>
        </a:p>
      </dgm:t>
    </dgm:pt>
    <dgm:pt modelId="{802BA7A6-605B-4FEE-9AC5-A205DD15FA6E}" type="sibTrans" cxnId="{874DAECA-4E3B-4F27-9A28-5C14BD21FD1F}">
      <dgm:prSet/>
      <dgm:spPr/>
      <dgm:t>
        <a:bodyPr/>
        <a:lstStyle/>
        <a:p>
          <a:endParaRPr lang="it-IT"/>
        </a:p>
      </dgm:t>
    </dgm:pt>
    <dgm:pt modelId="{FEEBAA92-6EBD-492A-8FF7-2981385A6008}">
      <dgm:prSet/>
      <dgm:spPr/>
      <dgm:t>
        <a:bodyPr/>
        <a:lstStyle/>
        <a:p>
          <a:pPr algn="l"/>
          <a:endParaRPr lang="it-IT" sz="2300" b="1" dirty="0"/>
        </a:p>
      </dgm:t>
    </dgm:pt>
    <dgm:pt modelId="{D14627EE-7777-4521-8DCC-808449BCE29C}" type="parTrans" cxnId="{2868D84F-423C-4A93-AF3C-AFCF888E5BC1}">
      <dgm:prSet/>
      <dgm:spPr/>
      <dgm:t>
        <a:bodyPr/>
        <a:lstStyle/>
        <a:p>
          <a:endParaRPr lang="it-IT"/>
        </a:p>
      </dgm:t>
    </dgm:pt>
    <dgm:pt modelId="{899E6762-8A9F-4F52-BCD6-7D351D3C99E4}" type="sibTrans" cxnId="{2868D84F-423C-4A93-AF3C-AFCF888E5BC1}">
      <dgm:prSet/>
      <dgm:spPr/>
      <dgm:t>
        <a:bodyPr/>
        <a:lstStyle/>
        <a:p>
          <a:endParaRPr lang="it-IT"/>
        </a:p>
      </dgm:t>
    </dgm:pt>
    <dgm:pt modelId="{99BDD9FE-1159-4B1A-96C4-8FDC2F8B72B9}">
      <dgm:prSet/>
      <dgm:spPr/>
      <dgm:t>
        <a:bodyPr/>
        <a:lstStyle/>
        <a:p>
          <a:pPr algn="l"/>
          <a:endParaRPr lang="it-IT" sz="2300" b="1" dirty="0"/>
        </a:p>
      </dgm:t>
    </dgm:pt>
    <dgm:pt modelId="{1334801E-1D05-4AD1-877B-74FAB8399454}" type="parTrans" cxnId="{FA24A3E4-4DC5-4FAD-B48D-6711535293BD}">
      <dgm:prSet/>
      <dgm:spPr/>
      <dgm:t>
        <a:bodyPr/>
        <a:lstStyle/>
        <a:p>
          <a:endParaRPr lang="it-IT"/>
        </a:p>
      </dgm:t>
    </dgm:pt>
    <dgm:pt modelId="{0F10F3BB-E21D-4898-9B2B-C19DA7CD2CA6}" type="sibTrans" cxnId="{FA24A3E4-4DC5-4FAD-B48D-6711535293BD}">
      <dgm:prSet/>
      <dgm:spPr/>
      <dgm:t>
        <a:bodyPr/>
        <a:lstStyle/>
        <a:p>
          <a:endParaRPr lang="it-IT"/>
        </a:p>
      </dgm:t>
    </dgm:pt>
    <dgm:pt modelId="{74805638-288F-4791-8DFF-631CE9D812B4}">
      <dgm:prSet/>
      <dgm:spPr/>
      <dgm:t>
        <a:bodyPr/>
        <a:lstStyle/>
        <a:p>
          <a:pPr algn="l"/>
          <a:endParaRPr lang="it-IT" sz="2000" b="1" dirty="0"/>
        </a:p>
      </dgm:t>
    </dgm:pt>
    <dgm:pt modelId="{AC03BFD1-FC85-49D1-A17E-AA7DF2B5E9A3}" type="parTrans" cxnId="{9D45D46D-8405-4993-BC23-3F2718C926EE}">
      <dgm:prSet/>
      <dgm:spPr/>
      <dgm:t>
        <a:bodyPr/>
        <a:lstStyle/>
        <a:p>
          <a:endParaRPr lang="it-IT"/>
        </a:p>
      </dgm:t>
    </dgm:pt>
    <dgm:pt modelId="{2F2C6077-53F5-4236-B46A-887C14026CF0}" type="sibTrans" cxnId="{9D45D46D-8405-4993-BC23-3F2718C926EE}">
      <dgm:prSet/>
      <dgm:spPr/>
      <dgm:t>
        <a:bodyPr/>
        <a:lstStyle/>
        <a:p>
          <a:endParaRPr lang="it-IT"/>
        </a:p>
      </dgm:t>
    </dgm:pt>
    <dgm:pt modelId="{6F6E5CFD-CD94-4F1C-9E19-22721C96AB92}" type="pres">
      <dgm:prSet presAssocID="{02760B6C-1FBA-4A8D-9B80-EA4CB0F60A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1B971F8-1851-4F99-A5F3-0C4015520484}" type="pres">
      <dgm:prSet presAssocID="{09D35132-8D6D-4E14-B0EF-4F9EE56F3B12}" presName="linNode" presStyleCnt="0"/>
      <dgm:spPr/>
      <dgm:t>
        <a:bodyPr/>
        <a:lstStyle/>
        <a:p>
          <a:endParaRPr lang="it-IT"/>
        </a:p>
      </dgm:t>
    </dgm:pt>
    <dgm:pt modelId="{8B39CD94-092A-4184-A376-E663B87787C6}" type="pres">
      <dgm:prSet presAssocID="{09D35132-8D6D-4E14-B0EF-4F9EE56F3B12}" presName="parentText" presStyleLbl="node1" presStyleIdx="0" presStyleCnt="3" custScaleX="25110" custScaleY="11925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101E284-48F6-4627-9569-5939F02FD413}" type="pres">
      <dgm:prSet presAssocID="{09D35132-8D6D-4E14-B0EF-4F9EE56F3B12}" presName="descendantText" presStyleLbl="alignAccFollowNode1" presStyleIdx="0" presStyleCnt="1" custScaleX="144751" custScaleY="14218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009099-8C2F-4866-BBCE-5A59843E4BD6}" type="pres">
      <dgm:prSet presAssocID="{1F311DB0-BB97-4B4C-8FE1-C2F5394644EF}" presName="sp" presStyleCnt="0"/>
      <dgm:spPr/>
      <dgm:t>
        <a:bodyPr/>
        <a:lstStyle/>
        <a:p>
          <a:endParaRPr lang="it-IT"/>
        </a:p>
      </dgm:t>
    </dgm:pt>
    <dgm:pt modelId="{D8B65BE9-220B-438A-BD11-EB8BCA5C25D3}" type="pres">
      <dgm:prSet presAssocID="{1A57FEEF-3975-4482-8D4F-B3DBCF422198}" presName="linNode" presStyleCnt="0"/>
      <dgm:spPr/>
      <dgm:t>
        <a:bodyPr/>
        <a:lstStyle/>
        <a:p>
          <a:endParaRPr lang="it-IT"/>
        </a:p>
      </dgm:t>
    </dgm:pt>
    <dgm:pt modelId="{609B313F-9361-48E8-ADEC-6749D19453FC}" type="pres">
      <dgm:prSet presAssocID="{1A57FEEF-3975-4482-8D4F-B3DBCF422198}" presName="parentText" presStyleLbl="node1" presStyleIdx="1" presStyleCnt="3" custScaleX="277778" custScaleY="1057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4FF7AE6-CAEC-4C87-A702-329AA4314A06}" type="pres">
      <dgm:prSet presAssocID="{7317C8C3-043E-4C94-83A4-C2695119387F}" presName="sp" presStyleCnt="0"/>
      <dgm:spPr/>
      <dgm:t>
        <a:bodyPr/>
        <a:lstStyle/>
        <a:p>
          <a:endParaRPr lang="it-IT"/>
        </a:p>
      </dgm:t>
    </dgm:pt>
    <dgm:pt modelId="{7BFDF0BF-C26F-4284-B5D7-8CA94E29B43D}" type="pres">
      <dgm:prSet presAssocID="{AF40F783-0B23-4FEF-A267-E5559E748B2B}" presName="linNode" presStyleCnt="0"/>
      <dgm:spPr/>
      <dgm:t>
        <a:bodyPr/>
        <a:lstStyle/>
        <a:p>
          <a:endParaRPr lang="it-IT"/>
        </a:p>
      </dgm:t>
    </dgm:pt>
    <dgm:pt modelId="{8B76EE0B-CB72-4350-92F9-F15E87003CD7}" type="pres">
      <dgm:prSet presAssocID="{AF40F783-0B23-4FEF-A267-E5559E748B2B}" presName="parentText" presStyleLbl="node1" presStyleIdx="2" presStyleCnt="3" custScaleX="277778" custScaleY="1160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DE67051-106E-4E1B-A66A-3F7F7511C6DE}" type="presOf" srcId="{74805638-288F-4791-8DFF-631CE9D812B4}" destId="{4101E284-48F6-4627-9569-5939F02FD413}" srcOrd="0" destOrd="5" presId="urn:microsoft.com/office/officeart/2005/8/layout/vList5"/>
    <dgm:cxn modelId="{1212CE75-9046-43E5-AFCB-CEA689D57CF2}" type="presOf" srcId="{99BDD9FE-1159-4B1A-96C4-8FDC2F8B72B9}" destId="{4101E284-48F6-4627-9569-5939F02FD413}" srcOrd="0" destOrd="3" presId="urn:microsoft.com/office/officeart/2005/8/layout/vList5"/>
    <dgm:cxn modelId="{7481BDA9-30B1-4A74-BE3E-02126AE95F72}" srcId="{09D35132-8D6D-4E14-B0EF-4F9EE56F3B12}" destId="{85CAE45F-FB15-4636-8C27-A8C053BC4FC8}" srcOrd="2" destOrd="0" parTransId="{8F99181F-8B6A-4FDF-BE82-1D2F92124393}" sibTransId="{737308D0-1865-475C-9AE8-91E36EF89386}"/>
    <dgm:cxn modelId="{435D41DD-1B96-435F-9B96-EC0E97BCE7E8}" type="presOf" srcId="{85CAE45F-FB15-4636-8C27-A8C053BC4FC8}" destId="{4101E284-48F6-4627-9569-5939F02FD413}" srcOrd="0" destOrd="2" presId="urn:microsoft.com/office/officeart/2005/8/layout/vList5"/>
    <dgm:cxn modelId="{7746E679-D7AF-41BA-A8CD-AAE94E002964}" type="presOf" srcId="{AF40F783-0B23-4FEF-A267-E5559E748B2B}" destId="{8B76EE0B-CB72-4350-92F9-F15E87003CD7}" srcOrd="0" destOrd="0" presId="urn:microsoft.com/office/officeart/2005/8/layout/vList5"/>
    <dgm:cxn modelId="{39BB03FE-9147-4891-995B-6E0E23569DE4}" type="presOf" srcId="{FD57C0CA-B93A-455C-B576-9BE722460D64}" destId="{4101E284-48F6-4627-9569-5939F02FD413}" srcOrd="0" destOrd="4" presId="urn:microsoft.com/office/officeart/2005/8/layout/vList5"/>
    <dgm:cxn modelId="{E52AC3CA-9787-42AC-BB12-F111397E4273}" type="presOf" srcId="{1A57FEEF-3975-4482-8D4F-B3DBCF422198}" destId="{609B313F-9361-48E8-ADEC-6749D19453FC}" srcOrd="0" destOrd="0" presId="urn:microsoft.com/office/officeart/2005/8/layout/vList5"/>
    <dgm:cxn modelId="{F6D6076D-FB6E-4777-8A88-A36F84D65272}" srcId="{09D35132-8D6D-4E14-B0EF-4F9EE56F3B12}" destId="{D71473ED-4FD9-4485-A275-54F129595461}" srcOrd="0" destOrd="0" parTransId="{8434731C-A418-4E64-B7A5-86F4DB112252}" sibTransId="{2829577D-1426-4E3B-AB9C-CC75032FA67E}"/>
    <dgm:cxn modelId="{3255B374-3CC4-472A-9B30-CA57E8B61B47}" type="presOf" srcId="{02760B6C-1FBA-4A8D-9B80-EA4CB0F60AFA}" destId="{6F6E5CFD-CD94-4F1C-9E19-22721C96AB92}" srcOrd="0" destOrd="0" presId="urn:microsoft.com/office/officeart/2005/8/layout/vList5"/>
    <dgm:cxn modelId="{59975637-B3DC-478F-94E4-F5F14B5FBA06}" type="presOf" srcId="{D71473ED-4FD9-4485-A275-54F129595461}" destId="{4101E284-48F6-4627-9569-5939F02FD413}" srcOrd="0" destOrd="0" presId="urn:microsoft.com/office/officeart/2005/8/layout/vList5"/>
    <dgm:cxn modelId="{E349B2D9-3A3E-4256-BC8F-BD744932D2C9}" srcId="{02760B6C-1FBA-4A8D-9B80-EA4CB0F60AFA}" destId="{09D35132-8D6D-4E14-B0EF-4F9EE56F3B12}" srcOrd="0" destOrd="0" parTransId="{80E427C6-E6ED-4DCA-884B-F49BFA6873C4}" sibTransId="{1F311DB0-BB97-4B4C-8FE1-C2F5394644EF}"/>
    <dgm:cxn modelId="{4027040E-36DD-4C29-B7EC-3FB462F09B30}" srcId="{09D35132-8D6D-4E14-B0EF-4F9EE56F3B12}" destId="{FD57C0CA-B93A-455C-B576-9BE722460D64}" srcOrd="4" destOrd="0" parTransId="{4ADE5C66-16F1-4FD1-93FD-12CE45CAAD87}" sibTransId="{FD9A7428-4321-4916-95AE-D644E2CF6BD1}"/>
    <dgm:cxn modelId="{29E1FB67-12A0-46E3-9ED4-3791AC7CF186}" type="presOf" srcId="{09D35132-8D6D-4E14-B0EF-4F9EE56F3B12}" destId="{8B39CD94-092A-4184-A376-E663B87787C6}" srcOrd="0" destOrd="0" presId="urn:microsoft.com/office/officeart/2005/8/layout/vList5"/>
    <dgm:cxn modelId="{281D8CD2-F8FB-409B-8AFA-30314E926F6E}" srcId="{02760B6C-1FBA-4A8D-9B80-EA4CB0F60AFA}" destId="{1A57FEEF-3975-4482-8D4F-B3DBCF422198}" srcOrd="1" destOrd="0" parTransId="{F13D5D09-1E49-4FD2-ABB6-3CC0FFE6905E}" sibTransId="{7317C8C3-043E-4C94-83A4-C2695119387F}"/>
    <dgm:cxn modelId="{FA24A3E4-4DC5-4FAD-B48D-6711535293BD}" srcId="{09D35132-8D6D-4E14-B0EF-4F9EE56F3B12}" destId="{99BDD9FE-1159-4B1A-96C4-8FDC2F8B72B9}" srcOrd="3" destOrd="0" parTransId="{1334801E-1D05-4AD1-877B-74FAB8399454}" sibTransId="{0F10F3BB-E21D-4898-9B2B-C19DA7CD2CA6}"/>
    <dgm:cxn modelId="{67854B76-4A5B-4A12-8CE1-38CA74CE0193}" type="presOf" srcId="{B1695A83-EACC-4761-8402-7416560F4074}" destId="{4101E284-48F6-4627-9569-5939F02FD413}" srcOrd="0" destOrd="6" presId="urn:microsoft.com/office/officeart/2005/8/layout/vList5"/>
    <dgm:cxn modelId="{74C70764-D885-4E84-B59F-E225C9860118}" type="presOf" srcId="{FEEBAA92-6EBD-492A-8FF7-2981385A6008}" destId="{4101E284-48F6-4627-9569-5939F02FD413}" srcOrd="0" destOrd="1" presId="urn:microsoft.com/office/officeart/2005/8/layout/vList5"/>
    <dgm:cxn modelId="{874DAECA-4E3B-4F27-9A28-5C14BD21FD1F}" srcId="{02760B6C-1FBA-4A8D-9B80-EA4CB0F60AFA}" destId="{AF40F783-0B23-4FEF-A267-E5559E748B2B}" srcOrd="2" destOrd="0" parTransId="{4DB5B543-9927-44F8-B04B-537C037055B2}" sibTransId="{802BA7A6-605B-4FEE-9AC5-A205DD15FA6E}"/>
    <dgm:cxn modelId="{AB5C1304-33CF-46E2-BE23-49DD6AEABE97}" srcId="{09D35132-8D6D-4E14-B0EF-4F9EE56F3B12}" destId="{B1695A83-EACC-4761-8402-7416560F4074}" srcOrd="6" destOrd="0" parTransId="{B4F465BA-9345-4B7E-BEE4-3C6E86E05346}" sibTransId="{DFBC92D6-45E7-4238-98DB-F4A5FEC347FB}"/>
    <dgm:cxn modelId="{2868D84F-423C-4A93-AF3C-AFCF888E5BC1}" srcId="{09D35132-8D6D-4E14-B0EF-4F9EE56F3B12}" destId="{FEEBAA92-6EBD-492A-8FF7-2981385A6008}" srcOrd="1" destOrd="0" parTransId="{D14627EE-7777-4521-8DCC-808449BCE29C}" sibTransId="{899E6762-8A9F-4F52-BCD6-7D351D3C99E4}"/>
    <dgm:cxn modelId="{9D45D46D-8405-4993-BC23-3F2718C926EE}" srcId="{09D35132-8D6D-4E14-B0EF-4F9EE56F3B12}" destId="{74805638-288F-4791-8DFF-631CE9D812B4}" srcOrd="5" destOrd="0" parTransId="{AC03BFD1-FC85-49D1-A17E-AA7DF2B5E9A3}" sibTransId="{2F2C6077-53F5-4236-B46A-887C14026CF0}"/>
    <dgm:cxn modelId="{EC999E39-15FB-4EE7-A7A6-DD01341C0945}" type="presParOf" srcId="{6F6E5CFD-CD94-4F1C-9E19-22721C96AB92}" destId="{B1B971F8-1851-4F99-A5F3-0C4015520484}" srcOrd="0" destOrd="0" presId="urn:microsoft.com/office/officeart/2005/8/layout/vList5"/>
    <dgm:cxn modelId="{D943F8D3-0361-4E26-A393-F25DCF960C9B}" type="presParOf" srcId="{B1B971F8-1851-4F99-A5F3-0C4015520484}" destId="{8B39CD94-092A-4184-A376-E663B87787C6}" srcOrd="0" destOrd="0" presId="urn:microsoft.com/office/officeart/2005/8/layout/vList5"/>
    <dgm:cxn modelId="{C257D003-0F85-45D1-B1D4-DA5FEF2D9703}" type="presParOf" srcId="{B1B971F8-1851-4F99-A5F3-0C4015520484}" destId="{4101E284-48F6-4627-9569-5939F02FD413}" srcOrd="1" destOrd="0" presId="urn:microsoft.com/office/officeart/2005/8/layout/vList5"/>
    <dgm:cxn modelId="{776FCAE0-754E-466E-B9A1-6AE39EC66D6D}" type="presParOf" srcId="{6F6E5CFD-CD94-4F1C-9E19-22721C96AB92}" destId="{2C009099-8C2F-4866-BBCE-5A59843E4BD6}" srcOrd="1" destOrd="0" presId="urn:microsoft.com/office/officeart/2005/8/layout/vList5"/>
    <dgm:cxn modelId="{05311F9D-AD41-4B2F-9C7E-C48FA6D4BBFB}" type="presParOf" srcId="{6F6E5CFD-CD94-4F1C-9E19-22721C96AB92}" destId="{D8B65BE9-220B-438A-BD11-EB8BCA5C25D3}" srcOrd="2" destOrd="0" presId="urn:microsoft.com/office/officeart/2005/8/layout/vList5"/>
    <dgm:cxn modelId="{A4B02E9E-89ED-4132-BA92-893D7907A0F3}" type="presParOf" srcId="{D8B65BE9-220B-438A-BD11-EB8BCA5C25D3}" destId="{609B313F-9361-48E8-ADEC-6749D19453FC}" srcOrd="0" destOrd="0" presId="urn:microsoft.com/office/officeart/2005/8/layout/vList5"/>
    <dgm:cxn modelId="{F3A92C97-8755-47F0-A2F6-B121AEE5538D}" type="presParOf" srcId="{6F6E5CFD-CD94-4F1C-9E19-22721C96AB92}" destId="{64FF7AE6-CAEC-4C87-A702-329AA4314A06}" srcOrd="3" destOrd="0" presId="urn:microsoft.com/office/officeart/2005/8/layout/vList5"/>
    <dgm:cxn modelId="{883E310D-E660-4631-9C11-B0B2562D4E81}" type="presParOf" srcId="{6F6E5CFD-CD94-4F1C-9E19-22721C96AB92}" destId="{7BFDF0BF-C26F-4284-B5D7-8CA94E29B43D}" srcOrd="4" destOrd="0" presId="urn:microsoft.com/office/officeart/2005/8/layout/vList5"/>
    <dgm:cxn modelId="{3A5A9F5F-F412-4DF3-8AC5-F411BF23FE9D}" type="presParOf" srcId="{7BFDF0BF-C26F-4284-B5D7-8CA94E29B43D}" destId="{8B76EE0B-CB72-4350-92F9-F15E87003CD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760B6C-1FBA-4A8D-9B80-EA4CB0F60AFA}" type="doc">
      <dgm:prSet loTypeId="urn:microsoft.com/office/officeart/2005/8/layout/vList5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09D35132-8D6D-4E14-B0EF-4F9EE56F3B12}">
      <dgm:prSet/>
      <dgm:spPr/>
      <dgm:t>
        <a:bodyPr/>
        <a:lstStyle/>
        <a:p>
          <a:pPr algn="ctr"/>
          <a:r>
            <a:rPr lang="it-IT" dirty="0" smtClean="0"/>
            <a:t>2° </a:t>
          </a:r>
          <a:r>
            <a:rPr lang="it-IT" dirty="0" err="1" smtClean="0"/>
            <a:t>Day</a:t>
          </a:r>
          <a:endParaRPr lang="it-IT" dirty="0"/>
        </a:p>
      </dgm:t>
    </dgm:pt>
    <dgm:pt modelId="{80E427C6-E6ED-4DCA-884B-F49BFA6873C4}" type="parTrans" cxnId="{E349B2D9-3A3E-4256-BC8F-BD744932D2C9}">
      <dgm:prSet/>
      <dgm:spPr/>
      <dgm:t>
        <a:bodyPr/>
        <a:lstStyle/>
        <a:p>
          <a:endParaRPr lang="it-IT"/>
        </a:p>
      </dgm:t>
    </dgm:pt>
    <dgm:pt modelId="{1F311DB0-BB97-4B4C-8FE1-C2F5394644EF}" type="sibTrans" cxnId="{E349B2D9-3A3E-4256-BC8F-BD744932D2C9}">
      <dgm:prSet/>
      <dgm:spPr/>
      <dgm:t>
        <a:bodyPr/>
        <a:lstStyle/>
        <a:p>
          <a:endParaRPr lang="it-IT"/>
        </a:p>
      </dgm:t>
    </dgm:pt>
    <dgm:pt modelId="{1A57FEEF-3975-4482-8D4F-B3DBCF422198}">
      <dgm:prSet/>
      <dgm:spPr/>
      <dgm:t>
        <a:bodyPr/>
        <a:lstStyle/>
        <a:p>
          <a:r>
            <a:rPr lang="it-IT" dirty="0" smtClean="0"/>
            <a:t>3° </a:t>
          </a:r>
          <a:r>
            <a:rPr lang="it-IT" dirty="0" err="1" smtClean="0"/>
            <a:t>Day</a:t>
          </a:r>
          <a:endParaRPr lang="it-IT" dirty="0"/>
        </a:p>
      </dgm:t>
    </dgm:pt>
    <dgm:pt modelId="{F13D5D09-1E49-4FD2-ABB6-3CC0FFE6905E}" type="parTrans" cxnId="{281D8CD2-F8FB-409B-8AFA-30314E926F6E}">
      <dgm:prSet/>
      <dgm:spPr/>
      <dgm:t>
        <a:bodyPr/>
        <a:lstStyle/>
        <a:p>
          <a:endParaRPr lang="it-IT"/>
        </a:p>
      </dgm:t>
    </dgm:pt>
    <dgm:pt modelId="{7317C8C3-043E-4C94-83A4-C2695119387F}" type="sibTrans" cxnId="{281D8CD2-F8FB-409B-8AFA-30314E926F6E}">
      <dgm:prSet/>
      <dgm:spPr/>
      <dgm:t>
        <a:bodyPr/>
        <a:lstStyle/>
        <a:p>
          <a:endParaRPr lang="it-IT"/>
        </a:p>
      </dgm:t>
    </dgm:pt>
    <dgm:pt modelId="{0770DF43-E288-4E00-8314-201DBB04FBB5}">
      <dgm:prSet/>
      <dgm:spPr/>
      <dgm:t>
        <a:bodyPr/>
        <a:lstStyle/>
        <a:p>
          <a:r>
            <a:rPr lang="it-IT" dirty="0" smtClean="0"/>
            <a:t>1° </a:t>
          </a:r>
          <a:r>
            <a:rPr lang="it-IT" dirty="0" err="1" smtClean="0"/>
            <a:t>Day</a:t>
          </a:r>
          <a:endParaRPr lang="it-IT" dirty="0"/>
        </a:p>
      </dgm:t>
    </dgm:pt>
    <dgm:pt modelId="{A901948A-42CA-49F3-83CC-E1204F7C4FED}" type="parTrans" cxnId="{75E0C759-2BE9-4FBF-848B-A066FEBADA33}">
      <dgm:prSet/>
      <dgm:spPr/>
      <dgm:t>
        <a:bodyPr/>
        <a:lstStyle/>
        <a:p>
          <a:endParaRPr lang="it-IT"/>
        </a:p>
      </dgm:t>
    </dgm:pt>
    <dgm:pt modelId="{97B6E921-EEAA-4058-AC45-6F430D153878}" type="sibTrans" cxnId="{75E0C759-2BE9-4FBF-848B-A066FEBADA33}">
      <dgm:prSet/>
      <dgm:spPr/>
      <dgm:t>
        <a:bodyPr/>
        <a:lstStyle/>
        <a:p>
          <a:endParaRPr lang="it-IT"/>
        </a:p>
      </dgm:t>
    </dgm:pt>
    <dgm:pt modelId="{66698C45-0CD7-4447-8F9A-1C98A7A9BDA1}">
      <dgm:prSet custT="1"/>
      <dgm:spPr/>
      <dgm:t>
        <a:bodyPr/>
        <a:lstStyle/>
        <a:p>
          <a:r>
            <a:rPr lang="en-US" sz="2500" b="1" i="0" dirty="0" smtClean="0"/>
            <a:t>Searches for GW transients with the ground-based detectors </a:t>
          </a:r>
          <a:r>
            <a:rPr lang="en-US" sz="2000" b="0" i="1" dirty="0" smtClean="0"/>
            <a:t>S. </a:t>
          </a:r>
          <a:r>
            <a:rPr lang="en-US" sz="2000" b="0" i="1" dirty="0" err="1" smtClean="0"/>
            <a:t>Klimenko</a:t>
          </a:r>
          <a:endParaRPr lang="it-IT" sz="2000" b="0" i="1" dirty="0"/>
        </a:p>
      </dgm:t>
    </dgm:pt>
    <dgm:pt modelId="{D3F46B0B-D172-4312-A367-1446904798DF}" type="parTrans" cxnId="{E61EA2E5-F3BF-4EFB-82A2-F329F5CC803C}">
      <dgm:prSet/>
      <dgm:spPr/>
      <dgm:t>
        <a:bodyPr/>
        <a:lstStyle/>
        <a:p>
          <a:endParaRPr lang="it-IT"/>
        </a:p>
      </dgm:t>
    </dgm:pt>
    <dgm:pt modelId="{8DBC1091-8B12-4AA4-944C-7DF3A5145044}" type="sibTrans" cxnId="{E61EA2E5-F3BF-4EFB-82A2-F329F5CC803C}">
      <dgm:prSet/>
      <dgm:spPr/>
      <dgm:t>
        <a:bodyPr/>
        <a:lstStyle/>
        <a:p>
          <a:endParaRPr lang="it-IT"/>
        </a:p>
      </dgm:t>
    </dgm:pt>
    <dgm:pt modelId="{672ED67D-5F19-46B8-BD1D-E201EC668A85}">
      <dgm:prSet custT="1"/>
      <dgm:spPr/>
      <dgm:t>
        <a:bodyPr/>
        <a:lstStyle/>
        <a:p>
          <a:r>
            <a:rPr lang="it-IT" sz="2500" b="1" i="0" dirty="0" smtClean="0"/>
            <a:t>Radar </a:t>
          </a:r>
          <a:r>
            <a:rPr lang="it-IT" sz="2500" b="1" i="0" dirty="0" err="1" smtClean="0"/>
            <a:t>Clutter</a:t>
          </a:r>
          <a:r>
            <a:rPr lang="it-IT" sz="2500" b="1" i="0" dirty="0" smtClean="0"/>
            <a:t> </a:t>
          </a:r>
          <a:r>
            <a:rPr lang="it-IT" sz="2500" b="1" i="0" dirty="0" err="1" smtClean="0"/>
            <a:t>Modeling</a:t>
          </a:r>
          <a:r>
            <a:rPr lang="it-IT" sz="2500" b="1" i="0" dirty="0" smtClean="0"/>
            <a:t> and </a:t>
          </a:r>
          <a:r>
            <a:rPr lang="it-IT" sz="2500" b="1" i="0" dirty="0" err="1" smtClean="0"/>
            <a:t>Analysis</a:t>
          </a:r>
          <a:r>
            <a:rPr lang="it-IT" sz="2500" b="1" i="0" dirty="0" smtClean="0"/>
            <a:t> </a:t>
          </a:r>
          <a:r>
            <a:rPr lang="it-IT" sz="2000" b="0" i="1" dirty="0" err="1" smtClean="0"/>
            <a:t>M.S.Greco</a:t>
          </a:r>
          <a:endParaRPr lang="it-IT" sz="2000" b="0" i="1" dirty="0"/>
        </a:p>
      </dgm:t>
    </dgm:pt>
    <dgm:pt modelId="{A856C2BA-EE54-4136-99B8-E91BD0D65E2F}" type="parTrans" cxnId="{09FB94AB-546D-4C07-A84F-0FD735C3B897}">
      <dgm:prSet/>
      <dgm:spPr/>
      <dgm:t>
        <a:bodyPr/>
        <a:lstStyle/>
        <a:p>
          <a:endParaRPr lang="it-IT"/>
        </a:p>
      </dgm:t>
    </dgm:pt>
    <dgm:pt modelId="{05642A20-B495-49BD-9D8B-616A1DD75C50}" type="sibTrans" cxnId="{09FB94AB-546D-4C07-A84F-0FD735C3B897}">
      <dgm:prSet/>
      <dgm:spPr/>
      <dgm:t>
        <a:bodyPr/>
        <a:lstStyle/>
        <a:p>
          <a:endParaRPr lang="it-IT"/>
        </a:p>
      </dgm:t>
    </dgm:pt>
    <dgm:pt modelId="{73613B02-B096-4F97-AAC5-BADDA9CA8660}">
      <dgm:prSet/>
      <dgm:spPr/>
      <dgm:t>
        <a:bodyPr/>
        <a:lstStyle/>
        <a:p>
          <a:endParaRPr lang="it-IT" sz="2500" b="1" i="0" dirty="0"/>
        </a:p>
      </dgm:t>
    </dgm:pt>
    <dgm:pt modelId="{1A778AD8-71AE-4ADD-8161-3B0FB624FD90}" type="sibTrans" cxnId="{E810D199-BA02-4363-901E-8205C2E3CEFD}">
      <dgm:prSet/>
      <dgm:spPr/>
      <dgm:t>
        <a:bodyPr/>
        <a:lstStyle/>
        <a:p>
          <a:endParaRPr lang="it-IT"/>
        </a:p>
      </dgm:t>
    </dgm:pt>
    <dgm:pt modelId="{A9947460-F776-44B3-ABBC-6209E1A97075}" type="parTrans" cxnId="{E810D199-BA02-4363-901E-8205C2E3CEFD}">
      <dgm:prSet/>
      <dgm:spPr/>
      <dgm:t>
        <a:bodyPr/>
        <a:lstStyle/>
        <a:p>
          <a:endParaRPr lang="it-IT"/>
        </a:p>
      </dgm:t>
    </dgm:pt>
    <dgm:pt modelId="{32873DCD-1D9C-4E94-BFEF-983F12C2272E}">
      <dgm:prSet custT="1"/>
      <dgm:spPr/>
      <dgm:t>
        <a:bodyPr/>
        <a:lstStyle/>
        <a:p>
          <a:r>
            <a:rPr lang="en-US" sz="2500" b="1" i="0" dirty="0" smtClean="0"/>
            <a:t>Coherent Target Detection in Heavy-Tailed Compound-Gaussian Clutter </a:t>
          </a:r>
          <a:r>
            <a:rPr lang="en-US" sz="2000" b="0" i="1" dirty="0" smtClean="0"/>
            <a:t>F. </a:t>
          </a:r>
          <a:r>
            <a:rPr lang="en-US" sz="2000" b="0" i="1" dirty="0" err="1" smtClean="0"/>
            <a:t>Gini</a:t>
          </a:r>
          <a:endParaRPr lang="it-IT" sz="2000" b="0" i="1" dirty="0"/>
        </a:p>
      </dgm:t>
    </dgm:pt>
    <dgm:pt modelId="{93C3F8F5-4FBD-49F2-AB49-E2C0A175E21C}" type="sibTrans" cxnId="{A7B697B8-A1FE-47A5-963F-1D98096C69A4}">
      <dgm:prSet/>
      <dgm:spPr/>
      <dgm:t>
        <a:bodyPr/>
        <a:lstStyle/>
        <a:p>
          <a:endParaRPr lang="it-IT"/>
        </a:p>
      </dgm:t>
    </dgm:pt>
    <dgm:pt modelId="{78EF4810-8F36-40E1-A998-5D5B30016884}" type="parTrans" cxnId="{A7B697B8-A1FE-47A5-963F-1D98096C69A4}">
      <dgm:prSet/>
      <dgm:spPr/>
      <dgm:t>
        <a:bodyPr/>
        <a:lstStyle/>
        <a:p>
          <a:endParaRPr lang="it-IT"/>
        </a:p>
      </dgm:t>
    </dgm:pt>
    <dgm:pt modelId="{C75A2A3B-4B1E-4BC3-977D-B930E80780E3}">
      <dgm:prSet/>
      <dgm:spPr/>
      <dgm:t>
        <a:bodyPr/>
        <a:lstStyle/>
        <a:p>
          <a:endParaRPr lang="it-IT" sz="2500" b="0" i="1" dirty="0"/>
        </a:p>
      </dgm:t>
    </dgm:pt>
    <dgm:pt modelId="{DE8E4F78-D024-4394-92AE-7FDA226D93C4}" type="parTrans" cxnId="{333EAE75-8BEA-41B0-8874-12DA18368365}">
      <dgm:prSet/>
      <dgm:spPr/>
      <dgm:t>
        <a:bodyPr/>
        <a:lstStyle/>
        <a:p>
          <a:endParaRPr lang="it-IT"/>
        </a:p>
      </dgm:t>
    </dgm:pt>
    <dgm:pt modelId="{98362D5F-EFB3-4941-A4B2-17775AB12086}" type="sibTrans" cxnId="{333EAE75-8BEA-41B0-8874-12DA18368365}">
      <dgm:prSet/>
      <dgm:spPr/>
      <dgm:t>
        <a:bodyPr/>
        <a:lstStyle/>
        <a:p>
          <a:endParaRPr lang="it-IT"/>
        </a:p>
      </dgm:t>
    </dgm:pt>
    <dgm:pt modelId="{C1AD15AE-8EEF-409B-AFF7-5FEB53B11271}" type="pres">
      <dgm:prSet presAssocID="{02760B6C-1FBA-4A8D-9B80-EA4CB0F60A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0A101FD-2F07-4162-8553-5906FFAEB9ED}" type="pres">
      <dgm:prSet presAssocID="{0770DF43-E288-4E00-8314-201DBB04FBB5}" presName="linNode" presStyleCnt="0"/>
      <dgm:spPr/>
      <dgm:t>
        <a:bodyPr/>
        <a:lstStyle/>
        <a:p>
          <a:endParaRPr lang="it-IT"/>
        </a:p>
      </dgm:t>
    </dgm:pt>
    <dgm:pt modelId="{B0F61178-5A69-4969-8E36-A019F3CDB2A4}" type="pres">
      <dgm:prSet presAssocID="{0770DF43-E288-4E00-8314-201DBB04FBB5}" presName="parentText" presStyleLbl="node1" presStyleIdx="0" presStyleCnt="3" custScaleX="259155" custScaleY="2509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F96F8C-A10A-4700-8383-56F713DA03D4}" type="pres">
      <dgm:prSet presAssocID="{97B6E921-EEAA-4058-AC45-6F430D153878}" presName="sp" presStyleCnt="0"/>
      <dgm:spPr/>
      <dgm:t>
        <a:bodyPr/>
        <a:lstStyle/>
        <a:p>
          <a:endParaRPr lang="it-IT"/>
        </a:p>
      </dgm:t>
    </dgm:pt>
    <dgm:pt modelId="{94EEEE19-F592-4E36-8007-5AB5C5F83540}" type="pres">
      <dgm:prSet presAssocID="{09D35132-8D6D-4E14-B0EF-4F9EE56F3B12}" presName="linNode" presStyleCnt="0"/>
      <dgm:spPr/>
      <dgm:t>
        <a:bodyPr/>
        <a:lstStyle/>
        <a:p>
          <a:endParaRPr lang="it-IT"/>
        </a:p>
      </dgm:t>
    </dgm:pt>
    <dgm:pt modelId="{687D83BF-99ED-4137-8304-D654C4820BB3}" type="pres">
      <dgm:prSet presAssocID="{09D35132-8D6D-4E14-B0EF-4F9EE56F3B12}" presName="parentText" presStyleLbl="node1" presStyleIdx="1" presStyleCnt="3" custScaleX="24461" custScaleY="23352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5C42CFA-6C1E-4052-9E0E-A4DCD2874143}" type="pres">
      <dgm:prSet presAssocID="{09D35132-8D6D-4E14-B0EF-4F9EE56F3B12}" presName="descendantText" presStyleLbl="alignAccFollowNode1" presStyleIdx="0" presStyleCnt="1" custScaleX="133873" custScaleY="2788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FA823B1-C271-43B4-9147-23AA9BCA017B}" type="pres">
      <dgm:prSet presAssocID="{1F311DB0-BB97-4B4C-8FE1-C2F5394644EF}" presName="sp" presStyleCnt="0"/>
      <dgm:spPr/>
      <dgm:t>
        <a:bodyPr/>
        <a:lstStyle/>
        <a:p>
          <a:endParaRPr lang="it-IT"/>
        </a:p>
      </dgm:t>
    </dgm:pt>
    <dgm:pt modelId="{DA959D79-DB27-4580-98B9-37C601C6AAAD}" type="pres">
      <dgm:prSet presAssocID="{1A57FEEF-3975-4482-8D4F-B3DBCF422198}" presName="linNode" presStyleCnt="0"/>
      <dgm:spPr/>
      <dgm:t>
        <a:bodyPr/>
        <a:lstStyle/>
        <a:p>
          <a:endParaRPr lang="it-IT"/>
        </a:p>
      </dgm:t>
    </dgm:pt>
    <dgm:pt modelId="{4FFC58F1-5D94-4EC7-822C-5F6C1A9F3DA6}" type="pres">
      <dgm:prSet presAssocID="{1A57FEEF-3975-4482-8D4F-B3DBCF422198}" presName="parentText" presStyleLbl="node1" presStyleIdx="2" presStyleCnt="3" custScaleX="257009" custScaleY="1999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2DA4331-7DDC-423D-8F90-8AD5A1BA6BB2}" type="presOf" srcId="{672ED67D-5F19-46B8-BD1D-E201EC668A85}" destId="{C5C42CFA-6C1E-4052-9E0E-A4DCD2874143}" srcOrd="0" destOrd="2" presId="urn:microsoft.com/office/officeart/2005/8/layout/vList5"/>
    <dgm:cxn modelId="{E61EA2E5-F3BF-4EFB-82A2-F329F5CC803C}" srcId="{09D35132-8D6D-4E14-B0EF-4F9EE56F3B12}" destId="{66698C45-0CD7-4447-8F9A-1C98A7A9BDA1}" srcOrd="0" destOrd="0" parTransId="{D3F46B0B-D172-4312-A367-1446904798DF}" sibTransId="{8DBC1091-8B12-4AA4-944C-7DF3A5145044}"/>
    <dgm:cxn modelId="{7D50791B-FC8F-4661-B6EB-3ABDE1E4F1C0}" type="presOf" srcId="{73613B02-B096-4F97-AAC5-BADDA9CA8660}" destId="{C5C42CFA-6C1E-4052-9E0E-A4DCD2874143}" srcOrd="0" destOrd="1" presId="urn:microsoft.com/office/officeart/2005/8/layout/vList5"/>
    <dgm:cxn modelId="{E810D199-BA02-4363-901E-8205C2E3CEFD}" srcId="{09D35132-8D6D-4E14-B0EF-4F9EE56F3B12}" destId="{73613B02-B096-4F97-AAC5-BADDA9CA8660}" srcOrd="1" destOrd="0" parTransId="{A9947460-F776-44B3-ABBC-6209E1A97075}" sibTransId="{1A778AD8-71AE-4ADD-8161-3B0FB624FD90}"/>
    <dgm:cxn modelId="{E349B2D9-3A3E-4256-BC8F-BD744932D2C9}" srcId="{02760B6C-1FBA-4A8D-9B80-EA4CB0F60AFA}" destId="{09D35132-8D6D-4E14-B0EF-4F9EE56F3B12}" srcOrd="1" destOrd="0" parTransId="{80E427C6-E6ED-4DCA-884B-F49BFA6873C4}" sibTransId="{1F311DB0-BB97-4B4C-8FE1-C2F5394644EF}"/>
    <dgm:cxn modelId="{A7B697B8-A1FE-47A5-963F-1D98096C69A4}" srcId="{09D35132-8D6D-4E14-B0EF-4F9EE56F3B12}" destId="{32873DCD-1D9C-4E94-BFEF-983F12C2272E}" srcOrd="4" destOrd="0" parTransId="{78EF4810-8F36-40E1-A998-5D5B30016884}" sibTransId="{93C3F8F5-4FBD-49F2-AB49-E2C0A175E21C}"/>
    <dgm:cxn modelId="{333EAE75-8BEA-41B0-8874-12DA18368365}" srcId="{09D35132-8D6D-4E14-B0EF-4F9EE56F3B12}" destId="{C75A2A3B-4B1E-4BC3-977D-B930E80780E3}" srcOrd="3" destOrd="0" parTransId="{DE8E4F78-D024-4394-92AE-7FDA226D93C4}" sibTransId="{98362D5F-EFB3-4941-A4B2-17775AB12086}"/>
    <dgm:cxn modelId="{94A5AB6B-8D36-4392-8CC2-8E25D159F533}" type="presOf" srcId="{0770DF43-E288-4E00-8314-201DBB04FBB5}" destId="{B0F61178-5A69-4969-8E36-A019F3CDB2A4}" srcOrd="0" destOrd="0" presId="urn:microsoft.com/office/officeart/2005/8/layout/vList5"/>
    <dgm:cxn modelId="{AC61AB05-8E01-475C-88C3-05FA340EFBA4}" type="presOf" srcId="{66698C45-0CD7-4447-8F9A-1C98A7A9BDA1}" destId="{C5C42CFA-6C1E-4052-9E0E-A4DCD2874143}" srcOrd="0" destOrd="0" presId="urn:microsoft.com/office/officeart/2005/8/layout/vList5"/>
    <dgm:cxn modelId="{281D8CD2-F8FB-409B-8AFA-30314E926F6E}" srcId="{02760B6C-1FBA-4A8D-9B80-EA4CB0F60AFA}" destId="{1A57FEEF-3975-4482-8D4F-B3DBCF422198}" srcOrd="2" destOrd="0" parTransId="{F13D5D09-1E49-4FD2-ABB6-3CC0FFE6905E}" sibTransId="{7317C8C3-043E-4C94-83A4-C2695119387F}"/>
    <dgm:cxn modelId="{63E8CA24-D12D-4461-9528-66020D85099D}" type="presOf" srcId="{02760B6C-1FBA-4A8D-9B80-EA4CB0F60AFA}" destId="{C1AD15AE-8EEF-409B-AFF7-5FEB53B11271}" srcOrd="0" destOrd="0" presId="urn:microsoft.com/office/officeart/2005/8/layout/vList5"/>
    <dgm:cxn modelId="{0131DBB4-8B8F-4ACF-89B7-0EAF28789AB1}" type="presOf" srcId="{32873DCD-1D9C-4E94-BFEF-983F12C2272E}" destId="{C5C42CFA-6C1E-4052-9E0E-A4DCD2874143}" srcOrd="0" destOrd="4" presId="urn:microsoft.com/office/officeart/2005/8/layout/vList5"/>
    <dgm:cxn modelId="{75E0C759-2BE9-4FBF-848B-A066FEBADA33}" srcId="{02760B6C-1FBA-4A8D-9B80-EA4CB0F60AFA}" destId="{0770DF43-E288-4E00-8314-201DBB04FBB5}" srcOrd="0" destOrd="0" parTransId="{A901948A-42CA-49F3-83CC-E1204F7C4FED}" sibTransId="{97B6E921-EEAA-4058-AC45-6F430D153878}"/>
    <dgm:cxn modelId="{471B1438-49A4-4887-A2DF-0622B08B6DAB}" type="presOf" srcId="{C75A2A3B-4B1E-4BC3-977D-B930E80780E3}" destId="{C5C42CFA-6C1E-4052-9E0E-A4DCD2874143}" srcOrd="0" destOrd="3" presId="urn:microsoft.com/office/officeart/2005/8/layout/vList5"/>
    <dgm:cxn modelId="{81D4E757-F387-4B4F-80CF-3ADB111E5213}" type="presOf" srcId="{09D35132-8D6D-4E14-B0EF-4F9EE56F3B12}" destId="{687D83BF-99ED-4137-8304-D654C4820BB3}" srcOrd="0" destOrd="0" presId="urn:microsoft.com/office/officeart/2005/8/layout/vList5"/>
    <dgm:cxn modelId="{DA7A3F4F-B3C1-440D-9772-0E51F1A94724}" type="presOf" srcId="{1A57FEEF-3975-4482-8D4F-B3DBCF422198}" destId="{4FFC58F1-5D94-4EC7-822C-5F6C1A9F3DA6}" srcOrd="0" destOrd="0" presId="urn:microsoft.com/office/officeart/2005/8/layout/vList5"/>
    <dgm:cxn modelId="{09FB94AB-546D-4C07-A84F-0FD735C3B897}" srcId="{09D35132-8D6D-4E14-B0EF-4F9EE56F3B12}" destId="{672ED67D-5F19-46B8-BD1D-E201EC668A85}" srcOrd="2" destOrd="0" parTransId="{A856C2BA-EE54-4136-99B8-E91BD0D65E2F}" sibTransId="{05642A20-B495-49BD-9D8B-616A1DD75C50}"/>
    <dgm:cxn modelId="{08AD6738-57CD-4410-A5C7-AF777F81FAC5}" type="presParOf" srcId="{C1AD15AE-8EEF-409B-AFF7-5FEB53B11271}" destId="{60A101FD-2F07-4162-8553-5906FFAEB9ED}" srcOrd="0" destOrd="0" presId="urn:microsoft.com/office/officeart/2005/8/layout/vList5"/>
    <dgm:cxn modelId="{81296649-CE65-4BF5-86DC-493CBD77EECE}" type="presParOf" srcId="{60A101FD-2F07-4162-8553-5906FFAEB9ED}" destId="{B0F61178-5A69-4969-8E36-A019F3CDB2A4}" srcOrd="0" destOrd="0" presId="urn:microsoft.com/office/officeart/2005/8/layout/vList5"/>
    <dgm:cxn modelId="{B076D94D-1F29-48BF-BA91-67BB9F7A1CE2}" type="presParOf" srcId="{C1AD15AE-8EEF-409B-AFF7-5FEB53B11271}" destId="{BFF96F8C-A10A-4700-8383-56F713DA03D4}" srcOrd="1" destOrd="0" presId="urn:microsoft.com/office/officeart/2005/8/layout/vList5"/>
    <dgm:cxn modelId="{AF556055-5F4E-48C7-A659-23F8CC67A20E}" type="presParOf" srcId="{C1AD15AE-8EEF-409B-AFF7-5FEB53B11271}" destId="{94EEEE19-F592-4E36-8007-5AB5C5F83540}" srcOrd="2" destOrd="0" presId="urn:microsoft.com/office/officeart/2005/8/layout/vList5"/>
    <dgm:cxn modelId="{409ABA11-5192-4297-A195-9B0C16D34A9E}" type="presParOf" srcId="{94EEEE19-F592-4E36-8007-5AB5C5F83540}" destId="{687D83BF-99ED-4137-8304-D654C4820BB3}" srcOrd="0" destOrd="0" presId="urn:microsoft.com/office/officeart/2005/8/layout/vList5"/>
    <dgm:cxn modelId="{50480169-910A-40DB-8BF8-D577A5989C8E}" type="presParOf" srcId="{94EEEE19-F592-4E36-8007-5AB5C5F83540}" destId="{C5C42CFA-6C1E-4052-9E0E-A4DCD2874143}" srcOrd="1" destOrd="0" presId="urn:microsoft.com/office/officeart/2005/8/layout/vList5"/>
    <dgm:cxn modelId="{26A88532-79B7-492E-B327-8A1E9E3F9C1F}" type="presParOf" srcId="{C1AD15AE-8EEF-409B-AFF7-5FEB53B11271}" destId="{FFA823B1-C271-43B4-9147-23AA9BCA017B}" srcOrd="3" destOrd="0" presId="urn:microsoft.com/office/officeart/2005/8/layout/vList5"/>
    <dgm:cxn modelId="{85632703-EFD7-4B8A-89B1-140940C680FD}" type="presParOf" srcId="{C1AD15AE-8EEF-409B-AFF7-5FEB53B11271}" destId="{DA959D79-DB27-4580-98B9-37C601C6AAAD}" srcOrd="4" destOrd="0" presId="urn:microsoft.com/office/officeart/2005/8/layout/vList5"/>
    <dgm:cxn modelId="{6E11C35D-2C12-463A-8794-07CAA0BC7790}" type="presParOf" srcId="{DA959D79-DB27-4580-98B9-37C601C6AAAD}" destId="{4FFC58F1-5D94-4EC7-822C-5F6C1A9F3DA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760B6C-1FBA-4A8D-9B80-EA4CB0F60AFA}" type="doc">
      <dgm:prSet loTypeId="urn:microsoft.com/office/officeart/2005/8/layout/vList5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09D35132-8D6D-4E14-B0EF-4F9EE56F3B12}">
      <dgm:prSet/>
      <dgm:spPr/>
      <dgm:t>
        <a:bodyPr/>
        <a:lstStyle/>
        <a:p>
          <a:r>
            <a:rPr lang="it-IT" dirty="0" smtClean="0"/>
            <a:t>2° </a:t>
          </a:r>
          <a:r>
            <a:rPr lang="it-IT" dirty="0" err="1" smtClean="0"/>
            <a:t>Day</a:t>
          </a:r>
          <a:endParaRPr lang="it-IT" dirty="0"/>
        </a:p>
      </dgm:t>
    </dgm:pt>
    <dgm:pt modelId="{80E427C6-E6ED-4DCA-884B-F49BFA6873C4}" type="parTrans" cxnId="{E349B2D9-3A3E-4256-BC8F-BD744932D2C9}">
      <dgm:prSet/>
      <dgm:spPr/>
      <dgm:t>
        <a:bodyPr/>
        <a:lstStyle/>
        <a:p>
          <a:endParaRPr lang="it-IT"/>
        </a:p>
      </dgm:t>
    </dgm:pt>
    <dgm:pt modelId="{1F311DB0-BB97-4B4C-8FE1-C2F5394644EF}" type="sibTrans" cxnId="{E349B2D9-3A3E-4256-BC8F-BD744932D2C9}">
      <dgm:prSet/>
      <dgm:spPr/>
      <dgm:t>
        <a:bodyPr/>
        <a:lstStyle/>
        <a:p>
          <a:endParaRPr lang="it-IT"/>
        </a:p>
      </dgm:t>
    </dgm:pt>
    <dgm:pt modelId="{1A57FEEF-3975-4482-8D4F-B3DBCF422198}">
      <dgm:prSet/>
      <dgm:spPr/>
      <dgm:t>
        <a:bodyPr/>
        <a:lstStyle/>
        <a:p>
          <a:r>
            <a:rPr lang="it-IT" dirty="0" smtClean="0"/>
            <a:t>3° </a:t>
          </a:r>
          <a:r>
            <a:rPr lang="it-IT" dirty="0" err="1" smtClean="0"/>
            <a:t>Day</a:t>
          </a:r>
          <a:endParaRPr lang="it-IT" dirty="0"/>
        </a:p>
      </dgm:t>
    </dgm:pt>
    <dgm:pt modelId="{F13D5D09-1E49-4FD2-ABB6-3CC0FFE6905E}" type="parTrans" cxnId="{281D8CD2-F8FB-409B-8AFA-30314E926F6E}">
      <dgm:prSet/>
      <dgm:spPr/>
      <dgm:t>
        <a:bodyPr/>
        <a:lstStyle/>
        <a:p>
          <a:endParaRPr lang="it-IT"/>
        </a:p>
      </dgm:t>
    </dgm:pt>
    <dgm:pt modelId="{7317C8C3-043E-4C94-83A4-C2695119387F}" type="sibTrans" cxnId="{281D8CD2-F8FB-409B-8AFA-30314E926F6E}">
      <dgm:prSet/>
      <dgm:spPr/>
      <dgm:t>
        <a:bodyPr/>
        <a:lstStyle/>
        <a:p>
          <a:endParaRPr lang="it-IT"/>
        </a:p>
      </dgm:t>
    </dgm:pt>
    <dgm:pt modelId="{0770DF43-E288-4E00-8314-201DBB04FBB5}">
      <dgm:prSet/>
      <dgm:spPr/>
      <dgm:t>
        <a:bodyPr/>
        <a:lstStyle/>
        <a:p>
          <a:r>
            <a:rPr lang="it-IT" dirty="0" smtClean="0"/>
            <a:t>1°  </a:t>
          </a:r>
          <a:r>
            <a:rPr lang="it-IT" dirty="0" err="1" smtClean="0"/>
            <a:t>Day</a:t>
          </a:r>
          <a:endParaRPr lang="it-IT" dirty="0"/>
        </a:p>
      </dgm:t>
    </dgm:pt>
    <dgm:pt modelId="{A901948A-42CA-49F3-83CC-E1204F7C4FED}" type="parTrans" cxnId="{75E0C759-2BE9-4FBF-848B-A066FEBADA33}">
      <dgm:prSet/>
      <dgm:spPr/>
      <dgm:t>
        <a:bodyPr/>
        <a:lstStyle/>
        <a:p>
          <a:endParaRPr lang="it-IT"/>
        </a:p>
      </dgm:t>
    </dgm:pt>
    <dgm:pt modelId="{97B6E921-EEAA-4058-AC45-6F430D153878}" type="sibTrans" cxnId="{75E0C759-2BE9-4FBF-848B-A066FEBADA33}">
      <dgm:prSet/>
      <dgm:spPr/>
      <dgm:t>
        <a:bodyPr/>
        <a:lstStyle/>
        <a:p>
          <a:endParaRPr lang="it-IT"/>
        </a:p>
      </dgm:t>
    </dgm:pt>
    <dgm:pt modelId="{A3A3A112-5447-4D60-8B26-A6AA17F3F423}">
      <dgm:prSet custT="1"/>
      <dgm:spPr/>
      <dgm:t>
        <a:bodyPr/>
        <a:lstStyle/>
        <a:p>
          <a:r>
            <a:rPr lang="en-US" sz="2500" b="1" i="0" dirty="0" smtClean="0"/>
            <a:t>Understanding (and Taming) Glitches: Threads in a Tapestry  </a:t>
          </a:r>
          <a:r>
            <a:rPr lang="en-US" sz="2000" b="0" i="1" dirty="0" smtClean="0"/>
            <a:t>I. Pinto</a:t>
          </a:r>
          <a:endParaRPr lang="it-IT" sz="2000" b="0" i="1" dirty="0"/>
        </a:p>
      </dgm:t>
    </dgm:pt>
    <dgm:pt modelId="{8388DF9E-02C3-4A34-8014-C6E8CF62E298}" type="parTrans" cxnId="{83F68724-918A-4BC4-88A0-70FFC975F050}">
      <dgm:prSet/>
      <dgm:spPr/>
      <dgm:t>
        <a:bodyPr/>
        <a:lstStyle/>
        <a:p>
          <a:endParaRPr lang="it-IT"/>
        </a:p>
      </dgm:t>
    </dgm:pt>
    <dgm:pt modelId="{1E5FF9EF-5702-486F-97D8-A072F691FBBD}" type="sibTrans" cxnId="{83F68724-918A-4BC4-88A0-70FFC975F050}">
      <dgm:prSet/>
      <dgm:spPr/>
      <dgm:t>
        <a:bodyPr/>
        <a:lstStyle/>
        <a:p>
          <a:endParaRPr lang="it-IT"/>
        </a:p>
      </dgm:t>
    </dgm:pt>
    <dgm:pt modelId="{1EB02B96-C2AA-4252-9066-78D666C9A9F5}">
      <dgm:prSet custT="1"/>
      <dgm:spPr/>
      <dgm:t>
        <a:bodyPr/>
        <a:lstStyle/>
        <a:p>
          <a:r>
            <a:rPr lang="en-US" sz="2500" b="1" i="0" dirty="0" smtClean="0"/>
            <a:t>Many-core computing in experimental gravitational wave physics  </a:t>
          </a:r>
          <a:r>
            <a:rPr lang="en-US" sz="2000" b="0" i="1" dirty="0" smtClean="0"/>
            <a:t>G. </a:t>
          </a:r>
          <a:r>
            <a:rPr lang="en-US" sz="2000" b="0" i="1" dirty="0" err="1" smtClean="0"/>
            <a:t>Debreczeni</a:t>
          </a:r>
          <a:endParaRPr lang="it-IT" sz="2000" b="0" i="1" dirty="0"/>
        </a:p>
      </dgm:t>
    </dgm:pt>
    <dgm:pt modelId="{5244D5B5-AA98-47B0-904A-1B3799B0078E}" type="parTrans" cxnId="{DBA6F07F-B30A-4BB9-9C45-E804AAD5E0E2}">
      <dgm:prSet/>
      <dgm:spPr/>
      <dgm:t>
        <a:bodyPr/>
        <a:lstStyle/>
        <a:p>
          <a:endParaRPr lang="it-IT"/>
        </a:p>
      </dgm:t>
    </dgm:pt>
    <dgm:pt modelId="{FB995B2C-B899-4B57-BC8D-92687651BBBE}" type="sibTrans" cxnId="{DBA6F07F-B30A-4BB9-9C45-E804AAD5E0E2}">
      <dgm:prSet/>
      <dgm:spPr/>
      <dgm:t>
        <a:bodyPr/>
        <a:lstStyle/>
        <a:p>
          <a:endParaRPr lang="it-IT"/>
        </a:p>
      </dgm:t>
    </dgm:pt>
    <dgm:pt modelId="{2372E183-7FAC-4F3D-BCC0-1EAFDBAD8410}">
      <dgm:prSet custT="1"/>
      <dgm:spPr/>
      <dgm:t>
        <a:bodyPr/>
        <a:lstStyle/>
        <a:p>
          <a:r>
            <a:rPr lang="it-IT" sz="2500" b="1" i="0" dirty="0" err="1" smtClean="0"/>
            <a:t>Visiting</a:t>
          </a:r>
          <a:r>
            <a:rPr lang="it-IT" sz="2500" b="1" i="0" dirty="0" smtClean="0"/>
            <a:t> </a:t>
          </a:r>
          <a:r>
            <a:rPr lang="it-IT" sz="2500" b="1" i="0" dirty="0" err="1" smtClean="0"/>
            <a:t>Virgo</a:t>
          </a:r>
          <a:r>
            <a:rPr lang="it-IT" sz="2500" b="1" i="0" dirty="0" smtClean="0"/>
            <a:t> </a:t>
          </a:r>
          <a:endParaRPr lang="it-IT" sz="2500" b="1" i="0" dirty="0"/>
        </a:p>
      </dgm:t>
    </dgm:pt>
    <dgm:pt modelId="{853C21CD-CE2B-44D7-971C-16DCD0C4DFF7}" type="parTrans" cxnId="{F9886F67-BA14-4D53-9448-867B24174A8A}">
      <dgm:prSet/>
      <dgm:spPr/>
      <dgm:t>
        <a:bodyPr/>
        <a:lstStyle/>
        <a:p>
          <a:endParaRPr lang="it-IT"/>
        </a:p>
      </dgm:t>
    </dgm:pt>
    <dgm:pt modelId="{6FC20F0B-F584-4352-AA60-734D2A6B944A}" type="sibTrans" cxnId="{F9886F67-BA14-4D53-9448-867B24174A8A}">
      <dgm:prSet/>
      <dgm:spPr/>
      <dgm:t>
        <a:bodyPr/>
        <a:lstStyle/>
        <a:p>
          <a:endParaRPr lang="it-IT"/>
        </a:p>
      </dgm:t>
    </dgm:pt>
    <dgm:pt modelId="{3640E5FD-2C91-499B-9325-87225282CDC7}">
      <dgm:prSet/>
      <dgm:spPr/>
      <dgm:t>
        <a:bodyPr/>
        <a:lstStyle/>
        <a:p>
          <a:endParaRPr lang="it-IT" sz="2700" b="0" i="1" dirty="0"/>
        </a:p>
      </dgm:t>
    </dgm:pt>
    <dgm:pt modelId="{D3A052CC-059F-4606-9CF5-2A6A8F48D1E6}" type="parTrans" cxnId="{6082A738-2CAF-4BF9-A810-5C699CE0C963}">
      <dgm:prSet/>
      <dgm:spPr/>
    </dgm:pt>
    <dgm:pt modelId="{EB47F9F5-1939-4A17-A948-6211BE269D61}" type="sibTrans" cxnId="{6082A738-2CAF-4BF9-A810-5C699CE0C963}">
      <dgm:prSet/>
      <dgm:spPr/>
    </dgm:pt>
    <dgm:pt modelId="{8D90F5EB-EB07-43FB-B7DC-8950050452C4}">
      <dgm:prSet/>
      <dgm:spPr/>
      <dgm:t>
        <a:bodyPr/>
        <a:lstStyle/>
        <a:p>
          <a:endParaRPr lang="it-IT" sz="2700" b="0" i="1" dirty="0"/>
        </a:p>
      </dgm:t>
    </dgm:pt>
    <dgm:pt modelId="{72265E53-8F89-477A-A874-AFA272EE13B0}" type="parTrans" cxnId="{71C2A75F-97CD-484D-9E4C-1D600FC39E09}">
      <dgm:prSet/>
      <dgm:spPr/>
    </dgm:pt>
    <dgm:pt modelId="{A00C202E-494F-4D8A-851F-E905A4DD6DCA}" type="sibTrans" cxnId="{71C2A75F-97CD-484D-9E4C-1D600FC39E09}">
      <dgm:prSet/>
      <dgm:spPr/>
    </dgm:pt>
    <dgm:pt modelId="{C1AD15AE-8EEF-409B-AFF7-5FEB53B11271}" type="pres">
      <dgm:prSet presAssocID="{02760B6C-1FBA-4A8D-9B80-EA4CB0F60A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0A101FD-2F07-4162-8553-5906FFAEB9ED}" type="pres">
      <dgm:prSet presAssocID="{0770DF43-E288-4E00-8314-201DBB04FBB5}" presName="linNode" presStyleCnt="0"/>
      <dgm:spPr/>
      <dgm:t>
        <a:bodyPr/>
        <a:lstStyle/>
        <a:p>
          <a:endParaRPr lang="it-IT"/>
        </a:p>
      </dgm:t>
    </dgm:pt>
    <dgm:pt modelId="{B0F61178-5A69-4969-8E36-A019F3CDB2A4}" type="pres">
      <dgm:prSet presAssocID="{0770DF43-E288-4E00-8314-201DBB04FBB5}" presName="parentText" presStyleLbl="node1" presStyleIdx="0" presStyleCnt="3" custScaleX="272773" custScaleY="15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F96F8C-A10A-4700-8383-56F713DA03D4}" type="pres">
      <dgm:prSet presAssocID="{97B6E921-EEAA-4058-AC45-6F430D153878}" presName="sp" presStyleCnt="0"/>
      <dgm:spPr/>
      <dgm:t>
        <a:bodyPr/>
        <a:lstStyle/>
        <a:p>
          <a:endParaRPr lang="it-IT"/>
        </a:p>
      </dgm:t>
    </dgm:pt>
    <dgm:pt modelId="{94EEEE19-F592-4E36-8007-5AB5C5F83540}" type="pres">
      <dgm:prSet presAssocID="{09D35132-8D6D-4E14-B0EF-4F9EE56F3B12}" presName="linNode" presStyleCnt="0"/>
      <dgm:spPr/>
      <dgm:t>
        <a:bodyPr/>
        <a:lstStyle/>
        <a:p>
          <a:endParaRPr lang="it-IT"/>
        </a:p>
      </dgm:t>
    </dgm:pt>
    <dgm:pt modelId="{687D83BF-99ED-4137-8304-D654C4820BB3}" type="pres">
      <dgm:prSet presAssocID="{09D35132-8D6D-4E14-B0EF-4F9EE56F3B12}" presName="parentText" presStyleLbl="node1" presStyleIdx="1" presStyleCnt="3" custScaleX="272773" custScaleY="1482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FA823B1-C271-43B4-9147-23AA9BCA017B}" type="pres">
      <dgm:prSet presAssocID="{1F311DB0-BB97-4B4C-8FE1-C2F5394644EF}" presName="sp" presStyleCnt="0"/>
      <dgm:spPr/>
      <dgm:t>
        <a:bodyPr/>
        <a:lstStyle/>
        <a:p>
          <a:endParaRPr lang="it-IT"/>
        </a:p>
      </dgm:t>
    </dgm:pt>
    <dgm:pt modelId="{DA959D79-DB27-4580-98B9-37C601C6AAAD}" type="pres">
      <dgm:prSet presAssocID="{1A57FEEF-3975-4482-8D4F-B3DBCF422198}" presName="linNode" presStyleCnt="0"/>
      <dgm:spPr/>
      <dgm:t>
        <a:bodyPr/>
        <a:lstStyle/>
        <a:p>
          <a:endParaRPr lang="it-IT"/>
        </a:p>
      </dgm:t>
    </dgm:pt>
    <dgm:pt modelId="{4FFC58F1-5D94-4EC7-822C-5F6C1A9F3DA6}" type="pres">
      <dgm:prSet presAssocID="{1A57FEEF-3975-4482-8D4F-B3DBCF422198}" presName="parentText" presStyleLbl="node1" presStyleIdx="2" presStyleCnt="3" custScaleX="25964" custScaleY="15034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9FDE7AA-84E7-44D5-BA72-799EAFF66E33}" type="pres">
      <dgm:prSet presAssocID="{1A57FEEF-3975-4482-8D4F-B3DBCF422198}" presName="descendantText" presStyleLbl="alignAccFollowNode1" presStyleIdx="0" presStyleCnt="1" custScaleX="137191" custScaleY="17528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5FE8ED5-21D0-48E8-8215-70616DC24F0A}" type="presOf" srcId="{8D90F5EB-EB07-43FB-B7DC-8950050452C4}" destId="{49FDE7AA-84E7-44D5-BA72-799EAFF66E33}" srcOrd="0" destOrd="3" presId="urn:microsoft.com/office/officeart/2005/8/layout/vList5"/>
    <dgm:cxn modelId="{F276710C-AA09-489C-A3A8-2964F92ED981}" type="presOf" srcId="{A3A3A112-5447-4D60-8B26-A6AA17F3F423}" destId="{49FDE7AA-84E7-44D5-BA72-799EAFF66E33}" srcOrd="0" destOrd="0" presId="urn:microsoft.com/office/officeart/2005/8/layout/vList5"/>
    <dgm:cxn modelId="{1E59714C-5BF6-4BDF-B1A5-B043C9B93A93}" type="presOf" srcId="{02760B6C-1FBA-4A8D-9B80-EA4CB0F60AFA}" destId="{C1AD15AE-8EEF-409B-AFF7-5FEB53B11271}" srcOrd="0" destOrd="0" presId="urn:microsoft.com/office/officeart/2005/8/layout/vList5"/>
    <dgm:cxn modelId="{71C2A75F-97CD-484D-9E4C-1D600FC39E09}" srcId="{1A57FEEF-3975-4482-8D4F-B3DBCF422198}" destId="{8D90F5EB-EB07-43FB-B7DC-8950050452C4}" srcOrd="3" destOrd="0" parTransId="{72265E53-8F89-477A-A874-AFA272EE13B0}" sibTransId="{A00C202E-494F-4D8A-851F-E905A4DD6DCA}"/>
    <dgm:cxn modelId="{E349B2D9-3A3E-4256-BC8F-BD744932D2C9}" srcId="{02760B6C-1FBA-4A8D-9B80-EA4CB0F60AFA}" destId="{09D35132-8D6D-4E14-B0EF-4F9EE56F3B12}" srcOrd="1" destOrd="0" parTransId="{80E427C6-E6ED-4DCA-884B-F49BFA6873C4}" sibTransId="{1F311DB0-BB97-4B4C-8FE1-C2F5394644EF}"/>
    <dgm:cxn modelId="{7DBB3AB2-17DB-4557-A365-E5F03C451A20}" type="presOf" srcId="{2372E183-7FAC-4F3D-BCC0-1EAFDBAD8410}" destId="{49FDE7AA-84E7-44D5-BA72-799EAFF66E33}" srcOrd="0" destOrd="4" presId="urn:microsoft.com/office/officeart/2005/8/layout/vList5"/>
    <dgm:cxn modelId="{F9886F67-BA14-4D53-9448-867B24174A8A}" srcId="{1A57FEEF-3975-4482-8D4F-B3DBCF422198}" destId="{2372E183-7FAC-4F3D-BCC0-1EAFDBAD8410}" srcOrd="4" destOrd="0" parTransId="{853C21CD-CE2B-44D7-971C-16DCD0C4DFF7}" sibTransId="{6FC20F0B-F584-4352-AA60-734D2A6B944A}"/>
    <dgm:cxn modelId="{4D808F0E-4484-4C26-9E97-FA30AF14735B}" type="presOf" srcId="{1A57FEEF-3975-4482-8D4F-B3DBCF422198}" destId="{4FFC58F1-5D94-4EC7-822C-5F6C1A9F3DA6}" srcOrd="0" destOrd="0" presId="urn:microsoft.com/office/officeart/2005/8/layout/vList5"/>
    <dgm:cxn modelId="{06CD4F78-C4BA-46B3-8D1C-91896127EDC0}" type="presOf" srcId="{1EB02B96-C2AA-4252-9066-78D666C9A9F5}" destId="{49FDE7AA-84E7-44D5-BA72-799EAFF66E33}" srcOrd="0" destOrd="2" presId="urn:microsoft.com/office/officeart/2005/8/layout/vList5"/>
    <dgm:cxn modelId="{281D8CD2-F8FB-409B-8AFA-30314E926F6E}" srcId="{02760B6C-1FBA-4A8D-9B80-EA4CB0F60AFA}" destId="{1A57FEEF-3975-4482-8D4F-B3DBCF422198}" srcOrd="2" destOrd="0" parTransId="{F13D5D09-1E49-4FD2-ABB6-3CC0FFE6905E}" sibTransId="{7317C8C3-043E-4C94-83A4-C2695119387F}"/>
    <dgm:cxn modelId="{6082A738-2CAF-4BF9-A810-5C699CE0C963}" srcId="{1A57FEEF-3975-4482-8D4F-B3DBCF422198}" destId="{3640E5FD-2C91-499B-9325-87225282CDC7}" srcOrd="1" destOrd="0" parTransId="{D3A052CC-059F-4606-9CF5-2A6A8F48D1E6}" sibTransId="{EB47F9F5-1939-4A17-A948-6211BE269D61}"/>
    <dgm:cxn modelId="{0352BD63-3B4D-43A3-9C35-B4C84B70C953}" type="presOf" srcId="{0770DF43-E288-4E00-8314-201DBB04FBB5}" destId="{B0F61178-5A69-4969-8E36-A019F3CDB2A4}" srcOrd="0" destOrd="0" presId="urn:microsoft.com/office/officeart/2005/8/layout/vList5"/>
    <dgm:cxn modelId="{75E0C759-2BE9-4FBF-848B-A066FEBADA33}" srcId="{02760B6C-1FBA-4A8D-9B80-EA4CB0F60AFA}" destId="{0770DF43-E288-4E00-8314-201DBB04FBB5}" srcOrd="0" destOrd="0" parTransId="{A901948A-42CA-49F3-83CC-E1204F7C4FED}" sibTransId="{97B6E921-EEAA-4058-AC45-6F430D153878}"/>
    <dgm:cxn modelId="{37A532EE-E090-45BB-9A2A-A20D4124D1DF}" type="presOf" srcId="{09D35132-8D6D-4E14-B0EF-4F9EE56F3B12}" destId="{687D83BF-99ED-4137-8304-D654C4820BB3}" srcOrd="0" destOrd="0" presId="urn:microsoft.com/office/officeart/2005/8/layout/vList5"/>
    <dgm:cxn modelId="{83F68724-918A-4BC4-88A0-70FFC975F050}" srcId="{1A57FEEF-3975-4482-8D4F-B3DBCF422198}" destId="{A3A3A112-5447-4D60-8B26-A6AA17F3F423}" srcOrd="0" destOrd="0" parTransId="{8388DF9E-02C3-4A34-8014-C6E8CF62E298}" sibTransId="{1E5FF9EF-5702-486F-97D8-A072F691FBBD}"/>
    <dgm:cxn modelId="{A57776BB-FE2C-40FE-BB5A-9B7CC897AD69}" type="presOf" srcId="{3640E5FD-2C91-499B-9325-87225282CDC7}" destId="{49FDE7AA-84E7-44D5-BA72-799EAFF66E33}" srcOrd="0" destOrd="1" presId="urn:microsoft.com/office/officeart/2005/8/layout/vList5"/>
    <dgm:cxn modelId="{DBA6F07F-B30A-4BB9-9C45-E804AAD5E0E2}" srcId="{1A57FEEF-3975-4482-8D4F-B3DBCF422198}" destId="{1EB02B96-C2AA-4252-9066-78D666C9A9F5}" srcOrd="2" destOrd="0" parTransId="{5244D5B5-AA98-47B0-904A-1B3799B0078E}" sibTransId="{FB995B2C-B899-4B57-BC8D-92687651BBBE}"/>
    <dgm:cxn modelId="{920CE1B0-37EC-46AA-9E44-39D46C505F4F}" type="presParOf" srcId="{C1AD15AE-8EEF-409B-AFF7-5FEB53B11271}" destId="{60A101FD-2F07-4162-8553-5906FFAEB9ED}" srcOrd="0" destOrd="0" presId="urn:microsoft.com/office/officeart/2005/8/layout/vList5"/>
    <dgm:cxn modelId="{7498A1FB-5BAA-4431-B870-C3C2109DAC1D}" type="presParOf" srcId="{60A101FD-2F07-4162-8553-5906FFAEB9ED}" destId="{B0F61178-5A69-4969-8E36-A019F3CDB2A4}" srcOrd="0" destOrd="0" presId="urn:microsoft.com/office/officeart/2005/8/layout/vList5"/>
    <dgm:cxn modelId="{976FA76E-B178-4DFE-858A-96AEC80D1387}" type="presParOf" srcId="{C1AD15AE-8EEF-409B-AFF7-5FEB53B11271}" destId="{BFF96F8C-A10A-4700-8383-56F713DA03D4}" srcOrd="1" destOrd="0" presId="urn:microsoft.com/office/officeart/2005/8/layout/vList5"/>
    <dgm:cxn modelId="{F1DB752E-98E4-4194-A2B3-EBD903B61C47}" type="presParOf" srcId="{C1AD15AE-8EEF-409B-AFF7-5FEB53B11271}" destId="{94EEEE19-F592-4E36-8007-5AB5C5F83540}" srcOrd="2" destOrd="0" presId="urn:microsoft.com/office/officeart/2005/8/layout/vList5"/>
    <dgm:cxn modelId="{8E871C12-6EBA-4168-8C47-FEA9050672F5}" type="presParOf" srcId="{94EEEE19-F592-4E36-8007-5AB5C5F83540}" destId="{687D83BF-99ED-4137-8304-D654C4820BB3}" srcOrd="0" destOrd="0" presId="urn:microsoft.com/office/officeart/2005/8/layout/vList5"/>
    <dgm:cxn modelId="{C552D3EE-8806-4158-9D87-B0F3ABD7A197}" type="presParOf" srcId="{C1AD15AE-8EEF-409B-AFF7-5FEB53B11271}" destId="{FFA823B1-C271-43B4-9147-23AA9BCA017B}" srcOrd="3" destOrd="0" presId="urn:microsoft.com/office/officeart/2005/8/layout/vList5"/>
    <dgm:cxn modelId="{B0C4D99F-A646-42CD-B216-FDA331833273}" type="presParOf" srcId="{C1AD15AE-8EEF-409B-AFF7-5FEB53B11271}" destId="{DA959D79-DB27-4580-98B9-37C601C6AAAD}" srcOrd="4" destOrd="0" presId="urn:microsoft.com/office/officeart/2005/8/layout/vList5"/>
    <dgm:cxn modelId="{E854DB3C-C4BF-40EB-ADD2-4280989788CC}" type="presParOf" srcId="{DA959D79-DB27-4580-98B9-37C601C6AAAD}" destId="{4FFC58F1-5D94-4EC7-822C-5F6C1A9F3DA6}" srcOrd="0" destOrd="0" presId="urn:microsoft.com/office/officeart/2005/8/layout/vList5"/>
    <dgm:cxn modelId="{5A823D56-97B8-46AC-ABE4-EE52B615C111}" type="presParOf" srcId="{DA959D79-DB27-4580-98B9-37C601C6AAAD}" destId="{49FDE7AA-84E7-44D5-BA72-799EAFF66E3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6A9E75-D890-4A36-B9CD-5BB7045A69E6}">
      <dsp:nvSpPr>
        <dsp:cNvPr id="0" name=""/>
        <dsp:cNvSpPr/>
      </dsp:nvSpPr>
      <dsp:spPr>
        <a:xfrm>
          <a:off x="0" y="341603"/>
          <a:ext cx="5688632" cy="376633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76386-F3BE-4E7D-A5A5-318770CB2E7F}">
      <dsp:nvSpPr>
        <dsp:cNvPr id="0" name=""/>
        <dsp:cNvSpPr/>
      </dsp:nvSpPr>
      <dsp:spPr>
        <a:xfrm>
          <a:off x="792088" y="2864547"/>
          <a:ext cx="147904" cy="147904"/>
        </a:xfrm>
        <a:prstGeom prst="ellipse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559B5-CA83-4ED0-A702-00EAB424580F}">
      <dsp:nvSpPr>
        <dsp:cNvPr id="0" name=""/>
        <dsp:cNvSpPr/>
      </dsp:nvSpPr>
      <dsp:spPr>
        <a:xfrm>
          <a:off x="144014" y="1665908"/>
          <a:ext cx="1622127" cy="2006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1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n-lt"/>
              <a:ea typeface="+mn-ea"/>
              <a:cs typeface="+mn-cs"/>
            </a:rPr>
            <a:t>Different scientific communities use similar techniques of signal processing</a:t>
          </a:r>
          <a:endParaRPr lang="it-IT" sz="1600" kern="1200" dirty="0" smtClean="0">
            <a:latin typeface="+mn-lt"/>
            <a:ea typeface="+mn-ea"/>
            <a:cs typeface="+mn-cs"/>
          </a:endParaRPr>
        </a:p>
      </dsp:txBody>
      <dsp:txXfrm>
        <a:off x="144014" y="1665908"/>
        <a:ext cx="1622127" cy="2006499"/>
      </dsp:txXfrm>
    </dsp:sp>
    <dsp:sp modelId="{40F08D24-1648-4AB2-8EA7-95CB02B0A040}">
      <dsp:nvSpPr>
        <dsp:cNvPr id="0" name=""/>
        <dsp:cNvSpPr/>
      </dsp:nvSpPr>
      <dsp:spPr>
        <a:xfrm>
          <a:off x="2108899" y="1856434"/>
          <a:ext cx="267365" cy="267365"/>
        </a:xfrm>
        <a:prstGeom prst="ellipse">
          <a:avLst/>
        </a:prstGeom>
        <a:solidFill>
          <a:schemeClr val="accent4">
            <a:shade val="50000"/>
            <a:hueOff val="-139622"/>
            <a:satOff val="-4225"/>
            <a:lumOff val="277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95CD3-5AF3-45C3-B266-94F19DFA8C8D}">
      <dsp:nvSpPr>
        <dsp:cNvPr id="0" name=""/>
        <dsp:cNvSpPr/>
      </dsp:nvSpPr>
      <dsp:spPr>
        <a:xfrm>
          <a:off x="2160246" y="2170321"/>
          <a:ext cx="1944201" cy="1934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672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n-lt"/>
              <a:ea typeface="+mn-ea"/>
              <a:cs typeface="+mn-cs"/>
            </a:rPr>
            <a:t>Often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we have to face the same problem: find weak signals buried in background noise</a:t>
          </a:r>
        </a:p>
      </dsp:txBody>
      <dsp:txXfrm>
        <a:off x="2160246" y="2170321"/>
        <a:ext cx="1944201" cy="1934134"/>
      </dsp:txXfrm>
    </dsp:sp>
    <dsp:sp modelId="{5CEBFB22-435A-4467-9A9E-17E575A58BC1}">
      <dsp:nvSpPr>
        <dsp:cNvPr id="0" name=""/>
        <dsp:cNvSpPr/>
      </dsp:nvSpPr>
      <dsp:spPr>
        <a:xfrm>
          <a:off x="3598059" y="1234061"/>
          <a:ext cx="369761" cy="369761"/>
        </a:xfrm>
        <a:prstGeom prst="ellipse">
          <a:avLst/>
        </a:prstGeom>
        <a:solidFill>
          <a:schemeClr val="accent4">
            <a:shade val="50000"/>
            <a:hueOff val="-139622"/>
            <a:satOff val="-4225"/>
            <a:lumOff val="277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9A398-F9FD-450B-9092-6583320BEF76}">
      <dsp:nvSpPr>
        <dsp:cNvPr id="0" name=""/>
        <dsp:cNvSpPr/>
      </dsp:nvSpPr>
      <dsp:spPr>
        <a:xfrm>
          <a:off x="2088228" y="504054"/>
          <a:ext cx="1803087" cy="110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29" tIns="0" rIns="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n-lt"/>
              <a:ea typeface="+mn-ea"/>
              <a:cs typeface="+mn-cs"/>
            </a:rPr>
            <a:t>Non linear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and not stationary </a:t>
          </a:r>
          <a:r>
            <a:rPr lang="en-US" sz="1600" kern="1200" dirty="0" smtClean="0">
              <a:latin typeface="+mn-lt"/>
              <a:ea typeface="+mn-ea"/>
              <a:cs typeface="+mn-cs"/>
            </a:rPr>
            <a:t>background </a:t>
          </a:r>
        </a:p>
      </dsp:txBody>
      <dsp:txXfrm>
        <a:off x="2088228" y="504054"/>
        <a:ext cx="1803087" cy="11056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07CFF3-865B-46C6-8DE1-586401B2FB47}">
      <dsp:nvSpPr>
        <dsp:cNvPr id="0" name=""/>
        <dsp:cNvSpPr/>
      </dsp:nvSpPr>
      <dsp:spPr>
        <a:xfrm>
          <a:off x="0" y="0"/>
          <a:ext cx="2448272" cy="5625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noProof="0" dirty="0" smtClean="0">
              <a:solidFill>
                <a:schemeClr val="tx1"/>
              </a:solidFill>
            </a:rPr>
            <a:t>Continuous</a:t>
          </a:r>
          <a:r>
            <a:rPr lang="it-IT" sz="2600" kern="1200" dirty="0" smtClean="0">
              <a:solidFill>
                <a:schemeClr val="tx1"/>
              </a:solidFill>
            </a:rPr>
            <a:t> </a:t>
          </a:r>
          <a:endParaRPr lang="it-IT" sz="2600" kern="1200" dirty="0">
            <a:solidFill>
              <a:schemeClr val="tx1"/>
            </a:solidFill>
          </a:endParaRPr>
        </a:p>
      </dsp:txBody>
      <dsp:txXfrm>
        <a:off x="545910" y="0"/>
        <a:ext cx="1902361" cy="562562"/>
      </dsp:txXfrm>
    </dsp:sp>
    <dsp:sp modelId="{296134C0-6BA7-4443-A43D-95209D71215A}">
      <dsp:nvSpPr>
        <dsp:cNvPr id="0" name=""/>
        <dsp:cNvSpPr/>
      </dsp:nvSpPr>
      <dsp:spPr>
        <a:xfrm>
          <a:off x="56256" y="56256"/>
          <a:ext cx="489654" cy="4500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A5F994-CE77-40A5-887A-D80D29524E88}">
      <dsp:nvSpPr>
        <dsp:cNvPr id="0" name=""/>
        <dsp:cNvSpPr/>
      </dsp:nvSpPr>
      <dsp:spPr>
        <a:xfrm>
          <a:off x="0" y="618818"/>
          <a:ext cx="2448272" cy="5625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solidFill>
                <a:schemeClr val="tx1"/>
              </a:solidFill>
            </a:rPr>
            <a:t>Transient</a:t>
          </a:r>
        </a:p>
      </dsp:txBody>
      <dsp:txXfrm>
        <a:off x="545910" y="618818"/>
        <a:ext cx="1902361" cy="562562"/>
      </dsp:txXfrm>
    </dsp:sp>
    <dsp:sp modelId="{2DD2AF26-56C8-434E-B0D1-1CF896B5795A}">
      <dsp:nvSpPr>
        <dsp:cNvPr id="0" name=""/>
        <dsp:cNvSpPr/>
      </dsp:nvSpPr>
      <dsp:spPr>
        <a:xfrm>
          <a:off x="56256" y="675074"/>
          <a:ext cx="489654" cy="4500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D04170-01B6-48D2-9491-5C5BACD01124}">
      <dsp:nvSpPr>
        <dsp:cNvPr id="0" name=""/>
        <dsp:cNvSpPr/>
      </dsp:nvSpPr>
      <dsp:spPr>
        <a:xfrm>
          <a:off x="0" y="1237637"/>
          <a:ext cx="2448272" cy="5625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noProof="0" dirty="0" smtClean="0">
              <a:solidFill>
                <a:schemeClr val="tx1"/>
              </a:solidFill>
            </a:rPr>
            <a:t>Stochastic</a:t>
          </a:r>
          <a:endParaRPr lang="en-US" sz="2600" kern="1200" noProof="0" dirty="0" smtClean="0">
            <a:solidFill>
              <a:schemeClr val="tx1"/>
            </a:solidFill>
          </a:endParaRPr>
        </a:p>
      </dsp:txBody>
      <dsp:txXfrm>
        <a:off x="545910" y="1237637"/>
        <a:ext cx="1902361" cy="562562"/>
      </dsp:txXfrm>
    </dsp:sp>
    <dsp:sp modelId="{25B6BB52-217D-4E95-B9D7-84406C79CF95}">
      <dsp:nvSpPr>
        <dsp:cNvPr id="0" name=""/>
        <dsp:cNvSpPr/>
      </dsp:nvSpPr>
      <dsp:spPr>
        <a:xfrm>
          <a:off x="56256" y="1293893"/>
          <a:ext cx="489654" cy="4500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1A5263-998F-4DF3-9D36-97FBD045A526}">
      <dsp:nvSpPr>
        <dsp:cNvPr id="0" name=""/>
        <dsp:cNvSpPr/>
      </dsp:nvSpPr>
      <dsp:spPr>
        <a:xfrm>
          <a:off x="0" y="0"/>
          <a:ext cx="4248309" cy="8640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chemeClr val="tx1"/>
              </a:solidFill>
            </a:rPr>
            <a:t>Looking for gravitational waves emission by astrophysical phenomena</a:t>
          </a:r>
          <a:endParaRPr lang="it-IT" sz="1700" kern="1200" dirty="0">
            <a:solidFill>
              <a:schemeClr val="tx1"/>
            </a:solidFill>
          </a:endParaRPr>
        </a:p>
      </dsp:txBody>
      <dsp:txXfrm>
        <a:off x="936071" y="0"/>
        <a:ext cx="3312237" cy="864096"/>
      </dsp:txXfrm>
    </dsp:sp>
    <dsp:sp modelId="{CD773585-D1AB-4977-A16B-2D18A6A9EFF9}">
      <dsp:nvSpPr>
        <dsp:cNvPr id="0" name=""/>
        <dsp:cNvSpPr/>
      </dsp:nvSpPr>
      <dsp:spPr>
        <a:xfrm>
          <a:off x="86409" y="86409"/>
          <a:ext cx="849661" cy="6912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5F7937-142D-4657-877E-F1F3172639DB}">
      <dsp:nvSpPr>
        <dsp:cNvPr id="0" name=""/>
        <dsp:cNvSpPr/>
      </dsp:nvSpPr>
      <dsp:spPr>
        <a:xfrm>
          <a:off x="-318634" y="0"/>
          <a:ext cx="8496939" cy="20270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Techniques used in many other fields: the Wiener Filter or matched filter is used in medical science </a:t>
          </a:r>
          <a:r>
            <a:rPr lang="en-US" sz="1600" kern="1200" dirty="0" smtClean="0"/>
            <a:t>(see </a:t>
          </a:r>
          <a:r>
            <a:rPr lang="en-US" sz="1600" kern="1200" dirty="0" err="1" smtClean="0"/>
            <a:t>Chincarini’s</a:t>
          </a:r>
          <a:r>
            <a:rPr lang="en-US" sz="1600" kern="1200" dirty="0" smtClean="0"/>
            <a:t> talk)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-318634" y="0"/>
        <a:ext cx="6006629" cy="2027036"/>
      </dsp:txXfrm>
    </dsp:sp>
    <dsp:sp modelId="{E0BB0CED-8B6D-46E7-BF75-B146CA31DDC7}">
      <dsp:nvSpPr>
        <dsp:cNvPr id="0" name=""/>
        <dsp:cNvSpPr/>
      </dsp:nvSpPr>
      <dsp:spPr>
        <a:xfrm>
          <a:off x="1872213" y="2160239"/>
          <a:ext cx="6603081" cy="2315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The de-noising techniques can be similar to the ones use in radar analysis </a:t>
          </a:r>
          <a:r>
            <a:rPr lang="en-US" sz="1600" kern="1200" dirty="0" smtClean="0"/>
            <a:t>(Greco and </a:t>
          </a:r>
          <a:r>
            <a:rPr lang="en-US" sz="1600" kern="1200" dirty="0" err="1" smtClean="0"/>
            <a:t>Gini’s</a:t>
          </a:r>
          <a:r>
            <a:rPr lang="en-US" sz="1600" kern="1200" dirty="0" smtClean="0"/>
            <a:t> talks) </a:t>
          </a:r>
          <a:r>
            <a:rPr lang="en-US" sz="2400" kern="1200" dirty="0" smtClean="0"/>
            <a:t>or in telecommunications </a:t>
          </a:r>
          <a:r>
            <a:rPr lang="en-US" sz="1600" kern="1200" dirty="0" smtClean="0"/>
            <a:t>(</a:t>
          </a:r>
          <a:r>
            <a:rPr lang="en-US" sz="1600" kern="1200" dirty="0" err="1" smtClean="0"/>
            <a:t>Magarini</a:t>
          </a:r>
          <a:r>
            <a:rPr lang="en-US" sz="1600" kern="1200" dirty="0" smtClean="0"/>
            <a:t> and Barletta’ s talks)</a:t>
          </a:r>
          <a:endParaRPr lang="en-US" sz="2400" kern="1200" dirty="0" smtClean="0"/>
        </a:p>
      </dsp:txBody>
      <dsp:txXfrm>
        <a:off x="1872213" y="2160239"/>
        <a:ext cx="4147663" cy="2315046"/>
      </dsp:txXfrm>
    </dsp:sp>
    <dsp:sp modelId="{202FB121-1375-486C-8020-DF79081C93C5}">
      <dsp:nvSpPr>
        <dsp:cNvPr id="0" name=""/>
        <dsp:cNvSpPr/>
      </dsp:nvSpPr>
      <dsp:spPr>
        <a:xfrm rot="13643690">
          <a:off x="332018" y="3200535"/>
          <a:ext cx="461384" cy="85195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13643690">
        <a:off x="332018" y="3200535"/>
        <a:ext cx="461384" cy="85195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544CC6-E206-46DD-B535-D89E89A0E545}">
      <dsp:nvSpPr>
        <dsp:cNvPr id="0" name=""/>
        <dsp:cNvSpPr/>
      </dsp:nvSpPr>
      <dsp:spPr>
        <a:xfrm rot="10800000" flipH="1">
          <a:off x="144037" y="288032"/>
          <a:ext cx="5095117" cy="1708329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113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http://ec.europa.eu/research/horizon2020/</a:t>
          </a:r>
          <a:endParaRPr lang="en-US" sz="1500" kern="1200" dirty="0"/>
        </a:p>
      </dsp:txBody>
      <dsp:txXfrm rot="10800000" flipH="1">
        <a:off x="144037" y="288032"/>
        <a:ext cx="5095117" cy="1708329"/>
      </dsp:txXfrm>
    </dsp:sp>
    <dsp:sp modelId="{AB2E0EDC-E746-4C18-94C1-ED3C638B3021}">
      <dsp:nvSpPr>
        <dsp:cNvPr id="0" name=""/>
        <dsp:cNvSpPr/>
      </dsp:nvSpPr>
      <dsp:spPr>
        <a:xfrm>
          <a:off x="4649744" y="0"/>
          <a:ext cx="2304256" cy="230425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A876E5-2683-41BF-A696-8CFC3603C78E}">
      <dsp:nvSpPr>
        <dsp:cNvPr id="0" name=""/>
        <dsp:cNvSpPr/>
      </dsp:nvSpPr>
      <dsp:spPr>
        <a:xfrm>
          <a:off x="1994017" y="149803"/>
          <a:ext cx="4989073" cy="4989073"/>
        </a:xfrm>
        <a:prstGeom prst="circularArrow">
          <a:avLst>
            <a:gd name="adj1" fmla="val 5544"/>
            <a:gd name="adj2" fmla="val 330680"/>
            <a:gd name="adj3" fmla="val 14311385"/>
            <a:gd name="adj4" fmla="val 17067979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120123F-6DDC-48ED-A759-2355E44A9993}">
      <dsp:nvSpPr>
        <dsp:cNvPr id="0" name=""/>
        <dsp:cNvSpPr/>
      </dsp:nvSpPr>
      <dsp:spPr>
        <a:xfrm>
          <a:off x="3600401" y="72006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Luca Barletta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“Digital communications: application”</a:t>
          </a:r>
          <a:endParaRPr lang="it-IT" sz="1100" b="0" kern="1200" dirty="0"/>
        </a:p>
      </dsp:txBody>
      <dsp:txXfrm>
        <a:off x="3600401" y="72006"/>
        <a:ext cx="1776306" cy="1091544"/>
      </dsp:txXfrm>
    </dsp:sp>
    <dsp:sp modelId="{7254DF7F-2A0A-439C-B290-AC90A8912D02}">
      <dsp:nvSpPr>
        <dsp:cNvPr id="0" name=""/>
        <dsp:cNvSpPr/>
      </dsp:nvSpPr>
      <dsp:spPr>
        <a:xfrm>
          <a:off x="5760644" y="432056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1607181"/>
                <a:satOff val="-2411"/>
                <a:lumOff val="-392"/>
                <a:alphaOff val="0"/>
                <a:shade val="51000"/>
                <a:satMod val="130000"/>
              </a:schemeClr>
            </a:gs>
            <a:gs pos="80000">
              <a:schemeClr val="accent3">
                <a:hueOff val="1607181"/>
                <a:satOff val="-2411"/>
                <a:lumOff val="-392"/>
                <a:alphaOff val="0"/>
                <a:shade val="93000"/>
                <a:satMod val="130000"/>
              </a:schemeClr>
            </a:gs>
            <a:gs pos="100000">
              <a:schemeClr val="accent3">
                <a:hueOff val="1607181"/>
                <a:satOff val="-2411"/>
                <a:lumOff val="-39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G. Debreczeni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“Many-core computing in experimental gravitational wave physics. GPU”</a:t>
          </a:r>
        </a:p>
      </dsp:txBody>
      <dsp:txXfrm>
        <a:off x="5760644" y="432056"/>
        <a:ext cx="1776306" cy="1091544"/>
      </dsp:txXfrm>
    </dsp:sp>
    <dsp:sp modelId="{D44A68F1-D15D-430D-B1A3-C0EA3610E3AE}">
      <dsp:nvSpPr>
        <dsp:cNvPr id="0" name=""/>
        <dsp:cNvSpPr/>
      </dsp:nvSpPr>
      <dsp:spPr>
        <a:xfrm>
          <a:off x="6120686" y="1872213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3214361"/>
                <a:satOff val="-4823"/>
                <a:lumOff val="-784"/>
                <a:alphaOff val="0"/>
                <a:shade val="51000"/>
                <a:satMod val="130000"/>
              </a:schemeClr>
            </a:gs>
            <a:gs pos="80000">
              <a:schemeClr val="accent3">
                <a:hueOff val="3214361"/>
                <a:satOff val="-4823"/>
                <a:lumOff val="-784"/>
                <a:alphaOff val="0"/>
                <a:shade val="93000"/>
                <a:satMod val="130000"/>
              </a:schemeClr>
            </a:gs>
            <a:gs pos="100000">
              <a:schemeClr val="accent3">
                <a:hueOff val="3214361"/>
                <a:satOff val="-4823"/>
                <a:lumOff val="-78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A. Chincarini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“Medical science: Neuro-imaging”</a:t>
          </a:r>
        </a:p>
      </dsp:txBody>
      <dsp:txXfrm>
        <a:off x="6120686" y="1872213"/>
        <a:ext cx="1776306" cy="1091544"/>
      </dsp:txXfrm>
    </dsp:sp>
    <dsp:sp modelId="{16BA09C6-B8C5-40E7-8B21-B5E68BD1CBBE}">
      <dsp:nvSpPr>
        <dsp:cNvPr id="0" name=""/>
        <dsp:cNvSpPr/>
      </dsp:nvSpPr>
      <dsp:spPr>
        <a:xfrm>
          <a:off x="5832656" y="3456389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4821541"/>
                <a:satOff val="-7234"/>
                <a:lumOff val="-1176"/>
                <a:alphaOff val="0"/>
                <a:shade val="51000"/>
                <a:satMod val="130000"/>
              </a:schemeClr>
            </a:gs>
            <a:gs pos="80000">
              <a:schemeClr val="accent3">
                <a:hueOff val="4821541"/>
                <a:satOff val="-7234"/>
                <a:lumOff val="-1176"/>
                <a:alphaOff val="0"/>
                <a:shade val="93000"/>
                <a:satMod val="130000"/>
              </a:schemeClr>
            </a:gs>
            <a:gs pos="100000">
              <a:schemeClr val="accent3">
                <a:hueOff val="4821541"/>
                <a:satOff val="-7234"/>
                <a:lumOff val="-11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F. Gini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“C</a:t>
          </a:r>
          <a:r>
            <a:rPr lang="en-GB" sz="1100" b="0" kern="1200" dirty="0" smtClean="0"/>
            <a:t>oherent radar target detection”</a:t>
          </a:r>
          <a:endParaRPr lang="en-US" sz="1100" b="0" kern="1200" dirty="0" smtClean="0"/>
        </a:p>
      </dsp:txBody>
      <dsp:txXfrm>
        <a:off x="5832656" y="3456389"/>
        <a:ext cx="1776306" cy="1091544"/>
      </dsp:txXfrm>
    </dsp:sp>
    <dsp:sp modelId="{05C7E9AB-1631-4138-946E-CFD4E658BC7E}">
      <dsp:nvSpPr>
        <dsp:cNvPr id="0" name=""/>
        <dsp:cNvSpPr/>
      </dsp:nvSpPr>
      <dsp:spPr>
        <a:xfrm>
          <a:off x="3672416" y="3960447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6428722"/>
                <a:satOff val="-9646"/>
                <a:lumOff val="-1569"/>
                <a:alphaOff val="0"/>
                <a:shade val="51000"/>
                <a:satMod val="130000"/>
              </a:schemeClr>
            </a:gs>
            <a:gs pos="80000">
              <a:schemeClr val="accent3">
                <a:hueOff val="6428722"/>
                <a:satOff val="-9646"/>
                <a:lumOff val="-1569"/>
                <a:alphaOff val="0"/>
                <a:shade val="93000"/>
                <a:satMod val="130000"/>
              </a:schemeClr>
            </a:gs>
            <a:gs pos="100000">
              <a:schemeClr val="accent3">
                <a:hueOff val="6428722"/>
                <a:satOff val="-9646"/>
                <a:lumOff val="-15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i="0" kern="1200" dirty="0" smtClean="0"/>
            <a:t>M.S. Greco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“Statistical analysis and modeling of radar clutter echoes”</a:t>
          </a:r>
        </a:p>
      </dsp:txBody>
      <dsp:txXfrm>
        <a:off x="3672416" y="3960447"/>
        <a:ext cx="1776306" cy="1091544"/>
      </dsp:txXfrm>
    </dsp:sp>
    <dsp:sp modelId="{0B8F4060-1697-444A-BE2C-864771329D41}">
      <dsp:nvSpPr>
        <dsp:cNvPr id="0" name=""/>
        <dsp:cNvSpPr/>
      </dsp:nvSpPr>
      <dsp:spPr>
        <a:xfrm>
          <a:off x="1512165" y="3456385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8035903"/>
                <a:satOff val="-12057"/>
                <a:lumOff val="-1961"/>
                <a:alphaOff val="0"/>
                <a:shade val="51000"/>
                <a:satMod val="130000"/>
              </a:schemeClr>
            </a:gs>
            <a:gs pos="80000">
              <a:schemeClr val="accent3">
                <a:hueOff val="8035903"/>
                <a:satOff val="-12057"/>
                <a:lumOff val="-1961"/>
                <a:alphaOff val="0"/>
                <a:shade val="93000"/>
                <a:satMod val="130000"/>
              </a:schemeClr>
            </a:gs>
            <a:gs pos="100000">
              <a:schemeClr val="accent3">
                <a:hueOff val="8035903"/>
                <a:satOff val="-12057"/>
                <a:lumOff val="-19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S. Klimenko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“GW Transient events for ground detectors”</a:t>
          </a:r>
        </a:p>
      </dsp:txBody>
      <dsp:txXfrm>
        <a:off x="1512165" y="3456385"/>
        <a:ext cx="1776306" cy="1091544"/>
      </dsp:txXfrm>
    </dsp:sp>
    <dsp:sp modelId="{09D70DF4-8A9C-4CB0-8099-B551F7859627}">
      <dsp:nvSpPr>
        <dsp:cNvPr id="0" name=""/>
        <dsp:cNvSpPr/>
      </dsp:nvSpPr>
      <dsp:spPr>
        <a:xfrm>
          <a:off x="1080111" y="1944222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9643083"/>
                <a:satOff val="-14469"/>
                <a:lumOff val="-2353"/>
                <a:alphaOff val="0"/>
                <a:shade val="51000"/>
                <a:satMod val="130000"/>
              </a:schemeClr>
            </a:gs>
            <a:gs pos="80000">
              <a:schemeClr val="accent3">
                <a:hueOff val="9643083"/>
                <a:satOff val="-14469"/>
                <a:lumOff val="-2353"/>
                <a:alphaOff val="0"/>
                <a:shade val="93000"/>
                <a:satMod val="130000"/>
              </a:schemeClr>
            </a:gs>
            <a:gs pos="100000">
              <a:schemeClr val="accent3">
                <a:hueOff val="9643083"/>
                <a:satOff val="-14469"/>
                <a:lumOff val="-23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M. Magarini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“Digital communications: theory”</a:t>
          </a:r>
        </a:p>
      </dsp:txBody>
      <dsp:txXfrm>
        <a:off x="1080111" y="1944222"/>
        <a:ext cx="1776306" cy="1091544"/>
      </dsp:txXfrm>
    </dsp:sp>
    <dsp:sp modelId="{EAFE89A2-3959-41CE-AF19-AB1C07ABF324}">
      <dsp:nvSpPr>
        <dsp:cNvPr id="0" name=""/>
        <dsp:cNvSpPr/>
      </dsp:nvSpPr>
      <dsp:spPr>
        <a:xfrm>
          <a:off x="1368140" y="420614"/>
          <a:ext cx="1776306" cy="1091544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I. Pinto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“Transient events analysis”</a:t>
          </a:r>
        </a:p>
      </dsp:txBody>
      <dsp:txXfrm>
        <a:off x="1368140" y="420614"/>
        <a:ext cx="1776306" cy="109154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01E284-48F6-4627-9569-5939F02FD413}">
      <dsp:nvSpPr>
        <dsp:cNvPr id="0" name=""/>
        <dsp:cNvSpPr/>
      </dsp:nvSpPr>
      <dsp:spPr>
        <a:xfrm rot="5400000">
          <a:off x="2554751" y="-1764535"/>
          <a:ext cx="3514546" cy="721533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/>
            <a:t>Understanding (and </a:t>
          </a:r>
          <a:r>
            <a:rPr lang="en-US" sz="2000" b="1" kern="1200" dirty="0" smtClean="0"/>
            <a:t>taming</a:t>
          </a:r>
          <a:r>
            <a:rPr lang="en-US" sz="2000" b="1" kern="1200" dirty="0"/>
            <a:t>) </a:t>
          </a:r>
          <a:r>
            <a:rPr lang="en-US" sz="2000" b="1" kern="1200" dirty="0" smtClean="0"/>
            <a:t>glitches</a:t>
          </a:r>
          <a:r>
            <a:rPr lang="en-US" sz="2000" b="1" kern="1200" dirty="0"/>
            <a:t>: </a:t>
          </a:r>
          <a:r>
            <a:rPr lang="en-US" sz="2000" b="1" kern="1200" dirty="0" smtClean="0"/>
            <a:t>threads </a:t>
          </a:r>
          <a:r>
            <a:rPr lang="en-US" sz="2000" b="1" kern="1200" dirty="0"/>
            <a:t>in a </a:t>
          </a:r>
          <a:r>
            <a:rPr lang="en-US" sz="2000" b="1" kern="1200" dirty="0" smtClean="0"/>
            <a:t>Tapestry </a:t>
          </a:r>
          <a:r>
            <a:rPr lang="en-US" sz="2000" b="0" i="1" kern="1200" dirty="0" smtClean="0"/>
            <a:t>I.Pinto</a:t>
          </a:r>
          <a:endParaRPr lang="it-IT" sz="2000" b="0" i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3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1" kern="1200" dirty="0"/>
            <a:t>Signals and noises in </a:t>
          </a:r>
          <a:r>
            <a:rPr lang="it-IT" sz="2000" b="1" kern="1200" dirty="0" smtClean="0"/>
            <a:t>neuro-imaging </a:t>
          </a:r>
          <a:r>
            <a:rPr lang="it-IT" sz="2000" b="0" i="1" kern="1200" dirty="0" smtClean="0"/>
            <a:t>A. Chincarini</a:t>
          </a:r>
          <a:endParaRPr lang="it-IT" sz="2000" b="0" i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3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/>
            <a:t>Bayesian Inference in Digital Communication.Part 1: </a:t>
          </a:r>
          <a:r>
            <a:rPr lang="en-US" sz="2000" b="1" kern="1200" dirty="0" smtClean="0"/>
            <a:t>Theory </a:t>
          </a:r>
          <a:r>
            <a:rPr lang="en-US" sz="2000" b="0" i="1" kern="1200" dirty="0" smtClean="0"/>
            <a:t>M.Magarini</a:t>
          </a:r>
          <a:endParaRPr lang="it-IT" sz="2000" b="0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1" kern="1200" dirty="0"/>
            <a:t>Bayesian Inference in Digital Communication.Part 1: </a:t>
          </a:r>
          <a:r>
            <a:rPr lang="it-IT" sz="2000" b="1" kern="1200" dirty="0" err="1" smtClean="0"/>
            <a:t>Applications</a:t>
          </a:r>
          <a:r>
            <a:rPr lang="it-IT" sz="2000" b="1" kern="1200" dirty="0" smtClean="0"/>
            <a:t>  </a:t>
          </a:r>
          <a:r>
            <a:rPr lang="it-IT" sz="2000" b="0" i="1" kern="1200" dirty="0" smtClean="0"/>
            <a:t>L. Barletta</a:t>
          </a:r>
          <a:endParaRPr lang="it-IT" sz="2000" b="0" i="1" kern="1200" dirty="0"/>
        </a:p>
      </dsp:txBody>
      <dsp:txXfrm rot="5400000">
        <a:off x="2554751" y="-1764535"/>
        <a:ext cx="3514546" cy="7215330"/>
      </dsp:txXfrm>
    </dsp:sp>
    <dsp:sp modelId="{8B39CD94-092A-4184-A376-E663B87787C6}">
      <dsp:nvSpPr>
        <dsp:cNvPr id="0" name=""/>
        <dsp:cNvSpPr/>
      </dsp:nvSpPr>
      <dsp:spPr>
        <a:xfrm>
          <a:off x="309" y="668"/>
          <a:ext cx="704050" cy="368492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/>
            <a:t>1</a:t>
          </a:r>
          <a:r>
            <a:rPr lang="it-IT" sz="1600" kern="1200" dirty="0" smtClean="0"/>
            <a:t>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309" y="668"/>
        <a:ext cx="704050" cy="3684922"/>
      </dsp:txXfrm>
    </dsp:sp>
    <dsp:sp modelId="{609B313F-9361-48E8-ADEC-6749D19453FC}">
      <dsp:nvSpPr>
        <dsp:cNvPr id="0" name=""/>
        <dsp:cNvSpPr/>
      </dsp:nvSpPr>
      <dsp:spPr>
        <a:xfrm>
          <a:off x="309" y="3840085"/>
          <a:ext cx="7912271" cy="326754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/>
            <a:t>2</a:t>
          </a:r>
          <a:r>
            <a:rPr lang="it-IT" sz="1600" kern="1200" dirty="0" smtClean="0"/>
            <a:t>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309" y="3840085"/>
        <a:ext cx="7912271" cy="326754"/>
      </dsp:txXfrm>
    </dsp:sp>
    <dsp:sp modelId="{8B76EE0B-CB72-4350-92F9-F15E87003CD7}">
      <dsp:nvSpPr>
        <dsp:cNvPr id="0" name=""/>
        <dsp:cNvSpPr/>
      </dsp:nvSpPr>
      <dsp:spPr>
        <a:xfrm>
          <a:off x="309" y="4321333"/>
          <a:ext cx="7912271" cy="358518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/>
            <a:t>3</a:t>
          </a:r>
          <a:r>
            <a:rPr lang="it-IT" sz="1600" kern="1200" dirty="0" smtClean="0"/>
            <a:t>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309" y="4321333"/>
        <a:ext cx="7912271" cy="35851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F61178-5A69-4969-8E36-A019F3CDB2A4}">
      <dsp:nvSpPr>
        <dsp:cNvPr id="0" name=""/>
        <dsp:cNvSpPr/>
      </dsp:nvSpPr>
      <dsp:spPr>
        <a:xfrm>
          <a:off x="222060" y="2045"/>
          <a:ext cx="7389027" cy="40650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1°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222060" y="2045"/>
        <a:ext cx="7389027" cy="406502"/>
      </dsp:txXfrm>
    </dsp:sp>
    <dsp:sp modelId="{C5C42CFA-6C1E-4052-9E0E-A4DCD2874143}">
      <dsp:nvSpPr>
        <dsp:cNvPr id="0" name=""/>
        <dsp:cNvSpPr/>
      </dsp:nvSpPr>
      <dsp:spPr>
        <a:xfrm rot="5400000">
          <a:off x="2501276" y="-1008265"/>
          <a:ext cx="3614197" cy="677912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i="0" kern="1200" dirty="0" smtClean="0"/>
            <a:t>Searches for GW transients with the ground-based detectors </a:t>
          </a:r>
          <a:r>
            <a:rPr lang="en-US" sz="2000" b="0" i="1" kern="1200" dirty="0" smtClean="0"/>
            <a:t>S. </a:t>
          </a:r>
          <a:r>
            <a:rPr lang="en-US" sz="2000" b="0" i="1" kern="1200" dirty="0" err="1" smtClean="0"/>
            <a:t>Klimenko</a:t>
          </a:r>
          <a:endParaRPr lang="it-IT" sz="2000" b="0" i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500" b="1" i="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b="1" i="0" kern="1200" dirty="0" smtClean="0"/>
            <a:t>Radar </a:t>
          </a:r>
          <a:r>
            <a:rPr lang="it-IT" sz="2500" b="1" i="0" kern="1200" dirty="0" err="1" smtClean="0"/>
            <a:t>Clutter</a:t>
          </a:r>
          <a:r>
            <a:rPr lang="it-IT" sz="2500" b="1" i="0" kern="1200" dirty="0" smtClean="0"/>
            <a:t> </a:t>
          </a:r>
          <a:r>
            <a:rPr lang="it-IT" sz="2500" b="1" i="0" kern="1200" dirty="0" err="1" smtClean="0"/>
            <a:t>Modeling</a:t>
          </a:r>
          <a:r>
            <a:rPr lang="it-IT" sz="2500" b="1" i="0" kern="1200" dirty="0" smtClean="0"/>
            <a:t> and </a:t>
          </a:r>
          <a:r>
            <a:rPr lang="it-IT" sz="2500" b="1" i="0" kern="1200" dirty="0" err="1" smtClean="0"/>
            <a:t>Analysis</a:t>
          </a:r>
          <a:r>
            <a:rPr lang="it-IT" sz="2500" b="1" i="0" kern="1200" dirty="0" smtClean="0"/>
            <a:t> </a:t>
          </a:r>
          <a:r>
            <a:rPr lang="it-IT" sz="2000" b="0" i="1" kern="1200" dirty="0" err="1" smtClean="0"/>
            <a:t>M.S.Greco</a:t>
          </a:r>
          <a:endParaRPr lang="it-IT" sz="2000" b="0" i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500" b="0" i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i="0" kern="1200" dirty="0" smtClean="0"/>
            <a:t>Coherent Target Detection in Heavy-Tailed Compound-Gaussian Clutter </a:t>
          </a:r>
          <a:r>
            <a:rPr lang="en-US" sz="2000" b="0" i="1" kern="1200" dirty="0" smtClean="0"/>
            <a:t>F. </a:t>
          </a:r>
          <a:r>
            <a:rPr lang="en-US" sz="2000" b="0" i="1" kern="1200" dirty="0" err="1" smtClean="0"/>
            <a:t>Gini</a:t>
          </a:r>
          <a:endParaRPr lang="it-IT" sz="2000" b="0" i="1" kern="1200" dirty="0"/>
        </a:p>
      </dsp:txBody>
      <dsp:txXfrm rot="5400000">
        <a:off x="2501276" y="-1008265"/>
        <a:ext cx="3614197" cy="6779127"/>
      </dsp:txXfrm>
    </dsp:sp>
    <dsp:sp modelId="{687D83BF-99ED-4137-8304-D654C4820BB3}">
      <dsp:nvSpPr>
        <dsp:cNvPr id="0" name=""/>
        <dsp:cNvSpPr/>
      </dsp:nvSpPr>
      <dsp:spPr>
        <a:xfrm>
          <a:off x="222060" y="489556"/>
          <a:ext cx="696750" cy="3783483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2°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222060" y="489556"/>
        <a:ext cx="696750" cy="3783483"/>
      </dsp:txXfrm>
    </dsp:sp>
    <dsp:sp modelId="{4FFC58F1-5D94-4EC7-822C-5F6C1A9F3DA6}">
      <dsp:nvSpPr>
        <dsp:cNvPr id="0" name=""/>
        <dsp:cNvSpPr/>
      </dsp:nvSpPr>
      <dsp:spPr>
        <a:xfrm>
          <a:off x="222060" y="4354048"/>
          <a:ext cx="7327840" cy="323905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3° </a:t>
          </a:r>
          <a:r>
            <a:rPr lang="it-IT" sz="1600" kern="1200" dirty="0" err="1" smtClean="0"/>
            <a:t>Day</a:t>
          </a:r>
          <a:endParaRPr lang="it-IT" sz="1600" kern="1200" dirty="0"/>
        </a:p>
      </dsp:txBody>
      <dsp:txXfrm>
        <a:off x="222060" y="4354048"/>
        <a:ext cx="7327840" cy="32390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F61178-5A69-4969-8E36-A019F3CDB2A4}">
      <dsp:nvSpPr>
        <dsp:cNvPr id="0" name=""/>
        <dsp:cNvSpPr/>
      </dsp:nvSpPr>
      <dsp:spPr>
        <a:xfrm>
          <a:off x="71348" y="2072"/>
          <a:ext cx="7777303" cy="36882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1°  </a:t>
          </a:r>
          <a:r>
            <a:rPr lang="it-IT" sz="1800" kern="1200" dirty="0" err="1" smtClean="0"/>
            <a:t>Day</a:t>
          </a:r>
          <a:endParaRPr lang="it-IT" sz="1800" kern="1200" dirty="0"/>
        </a:p>
      </dsp:txBody>
      <dsp:txXfrm>
        <a:off x="71348" y="2072"/>
        <a:ext cx="7777303" cy="368824"/>
      </dsp:txXfrm>
    </dsp:sp>
    <dsp:sp modelId="{687D83BF-99ED-4137-8304-D654C4820BB3}">
      <dsp:nvSpPr>
        <dsp:cNvPr id="0" name=""/>
        <dsp:cNvSpPr/>
      </dsp:nvSpPr>
      <dsp:spPr>
        <a:xfrm>
          <a:off x="71348" y="493838"/>
          <a:ext cx="7777303" cy="364447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2° </a:t>
          </a:r>
          <a:r>
            <a:rPr lang="it-IT" sz="1800" kern="1200" dirty="0" err="1" smtClean="0"/>
            <a:t>Day</a:t>
          </a:r>
          <a:endParaRPr lang="it-IT" sz="1800" kern="1200" dirty="0"/>
        </a:p>
      </dsp:txBody>
      <dsp:txXfrm>
        <a:off x="71348" y="493838"/>
        <a:ext cx="7777303" cy="364447"/>
      </dsp:txXfrm>
    </dsp:sp>
    <dsp:sp modelId="{49FDE7AA-84E7-44D5-BA72-799EAFF66E33}">
      <dsp:nvSpPr>
        <dsp:cNvPr id="0" name=""/>
        <dsp:cNvSpPr/>
      </dsp:nvSpPr>
      <dsp:spPr>
        <a:xfrm rot="5400000">
          <a:off x="2560540" y="-643995"/>
          <a:ext cx="3447886" cy="694714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i="0" kern="1200" dirty="0" smtClean="0"/>
            <a:t>Understanding (and Taming) Glitches: Threads in a Tapestry  </a:t>
          </a:r>
          <a:r>
            <a:rPr lang="en-US" sz="2000" b="0" i="1" kern="1200" dirty="0" smtClean="0"/>
            <a:t>I. Pinto</a:t>
          </a:r>
          <a:endParaRPr lang="it-IT" sz="2000" b="0" i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700" b="0" i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i="0" kern="1200" dirty="0" smtClean="0"/>
            <a:t>Many-core computing in experimental gravitational wave physics  </a:t>
          </a:r>
          <a:r>
            <a:rPr lang="en-US" sz="2000" b="0" i="1" kern="1200" dirty="0" smtClean="0"/>
            <a:t>G. </a:t>
          </a:r>
          <a:r>
            <a:rPr lang="en-US" sz="2000" b="0" i="1" kern="1200" dirty="0" err="1" smtClean="0"/>
            <a:t>Debreczeni</a:t>
          </a:r>
          <a:endParaRPr lang="it-IT" sz="2000" b="0" i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700" b="0" i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b="1" i="0" kern="1200" dirty="0" err="1" smtClean="0"/>
            <a:t>Visiting</a:t>
          </a:r>
          <a:r>
            <a:rPr lang="it-IT" sz="2500" b="1" i="0" kern="1200" dirty="0" smtClean="0"/>
            <a:t> </a:t>
          </a:r>
          <a:r>
            <a:rPr lang="it-IT" sz="2500" b="1" i="0" kern="1200" dirty="0" err="1" smtClean="0"/>
            <a:t>Virgo</a:t>
          </a:r>
          <a:r>
            <a:rPr lang="it-IT" sz="2500" b="1" i="0" kern="1200" dirty="0" smtClean="0"/>
            <a:t> </a:t>
          </a:r>
          <a:endParaRPr lang="it-IT" sz="2500" b="1" i="0" kern="1200" dirty="0"/>
        </a:p>
      </dsp:txBody>
      <dsp:txXfrm rot="5400000">
        <a:off x="2560540" y="-643995"/>
        <a:ext cx="3447886" cy="6947146"/>
      </dsp:txXfrm>
    </dsp:sp>
    <dsp:sp modelId="{4FFC58F1-5D94-4EC7-822C-5F6C1A9F3DA6}">
      <dsp:nvSpPr>
        <dsp:cNvPr id="0" name=""/>
        <dsp:cNvSpPr/>
      </dsp:nvSpPr>
      <dsp:spPr>
        <a:xfrm>
          <a:off x="71348" y="981226"/>
          <a:ext cx="739562" cy="369670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3° </a:t>
          </a:r>
          <a:r>
            <a:rPr lang="it-IT" sz="1800" kern="1200" dirty="0" err="1" smtClean="0"/>
            <a:t>Day</a:t>
          </a:r>
          <a:endParaRPr lang="it-IT" sz="1800" kern="1200" dirty="0"/>
        </a:p>
      </dsp:txBody>
      <dsp:txXfrm>
        <a:off x="71348" y="981226"/>
        <a:ext cx="739562" cy="3696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FDA40-FE13-49B8-A200-FF9A3866E8BB}" type="datetimeFigureOut">
              <a:rPr lang="it-IT" smtClean="0"/>
              <a:pPr/>
              <a:t>14/10/2012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B705C-0BF2-4791-8454-CD2588C78B2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B705C-0BF2-4791-8454-CD2588C78B21}" type="slidenum">
              <a:rPr lang="it-IT" smtClean="0"/>
              <a:pPr/>
              <a:t>1</a:t>
            </a:fld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aware that different scientific communities (GW communities, Medical Science, Engineering, Telecommunications...) use similar techniques of signal processing.</a:t>
            </a:r>
          </a:p>
          <a:p>
            <a:r>
              <a:rPr lang="en-US" dirty="0" smtClean="0"/>
              <a:t>Often we have to face the same problem : find weak signals buried in background noise</a:t>
            </a:r>
          </a:p>
          <a:p>
            <a:r>
              <a:rPr lang="en-US" dirty="0" smtClean="0"/>
              <a:t>One of the main objectives of this workshop is to put in contact scientists with different backgrounds to exchange ideas and learn new techniques.  </a:t>
            </a:r>
          </a:p>
          <a:p>
            <a:r>
              <a:rPr lang="en-US" dirty="0" smtClean="0"/>
              <a:t>We would like to share competences and give these different environments the occasion to interact.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B705C-0BF2-4791-8454-CD2588C78B21}" type="slidenum">
              <a:rPr lang="it-IT" smtClean="0"/>
              <a:pPr/>
              <a:t>2</a:t>
            </a:fld>
            <a:endParaRPr 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672282" cy="1470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9" y="3058578"/>
            <a:ext cx="6643734" cy="1752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 marL="0" indent="0" algn="r">
              <a:buNone/>
              <a:defRPr i="1">
                <a:solidFill>
                  <a:srgbClr val="00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it-IT" dirty="0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714348" y="3126314"/>
            <a:ext cx="7858180" cy="16934"/>
          </a:xfrm>
          <a:prstGeom prst="line">
            <a:avLst/>
          </a:prstGeom>
          <a:ln w="19050" cmpd="sng">
            <a:solidFill>
              <a:srgbClr val="080808"/>
            </a:solidFill>
          </a:ln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Elena\Desktop\ALEX\logoESPW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285992"/>
            <a:ext cx="1244600" cy="127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140" y="571480"/>
            <a:ext cx="6972320" cy="5672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6666"/>
              </a:buClr>
              <a:buFont typeface="Wingdings" pitchFamily="2" charset="2"/>
              <a:buChar char="ü"/>
              <a:defRPr/>
            </a:lvl1pPr>
            <a:lvl2pPr>
              <a:buClr>
                <a:srgbClr val="006666"/>
              </a:buClr>
              <a:buFont typeface="Wingdings" pitchFamily="2" charset="2"/>
              <a:buChar char="ü"/>
              <a:defRPr/>
            </a:lvl2pPr>
            <a:lvl3pPr>
              <a:buClr>
                <a:srgbClr val="006666"/>
              </a:buClr>
              <a:buFont typeface="Wingdings" pitchFamily="2" charset="2"/>
              <a:buChar char="ü"/>
              <a:defRPr/>
            </a:lvl3pPr>
            <a:lvl4pPr>
              <a:buClr>
                <a:srgbClr val="006666"/>
              </a:buClr>
              <a:buFont typeface="Wingdings" pitchFamily="2" charset="2"/>
              <a:buChar char="ü"/>
              <a:defRPr/>
            </a:lvl4pPr>
            <a:lvl5pPr>
              <a:buClr>
                <a:srgbClr val="006666"/>
              </a:buClr>
              <a:buFont typeface="Wingdings" pitchFamily="2" charset="2"/>
              <a:buChar char="ü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15272" y="6492899"/>
            <a:ext cx="142876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>
            <a:lvl1pPr>
              <a:defRPr lang="it-IT" sz="1400" b="1" i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dirty="0" smtClean="0"/>
              <a:t>Elena Cuoco</a:t>
            </a:r>
            <a:endParaRPr lang="it-IT" dirty="0"/>
          </a:p>
        </p:txBody>
      </p:sp>
      <p:cxnSp>
        <p:nvCxnSpPr>
          <p:cNvPr id="8" name="Connettore 1 7"/>
          <p:cNvCxnSpPr/>
          <p:nvPr userDrawn="1"/>
        </p:nvCxnSpPr>
        <p:spPr>
          <a:xfrm flipV="1">
            <a:off x="428596" y="1168385"/>
            <a:ext cx="8286808" cy="1"/>
          </a:xfrm>
          <a:prstGeom prst="line">
            <a:avLst/>
          </a:prstGeom>
          <a:ln w="12700" cmpd="sng">
            <a:solidFill>
              <a:srgbClr val="08080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1819786" y="6223549"/>
            <a:ext cx="6215106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7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1st Workshop on </a:t>
            </a:r>
            <a:r>
              <a:rPr lang="en-US" sz="1400" b="1" i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Theory and Applications of Signal Processing Methods</a:t>
            </a:r>
            <a:endParaRPr lang="it-IT" sz="1400" b="1" i="1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 descr="C:\Users\Elena\Desktop\ALEX\LogoESPW-land-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2496" y="6123008"/>
            <a:ext cx="1231900" cy="7874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7000"/>
              </a:prstClr>
            </a:outerShdw>
          </a:effectLst>
        </p:spPr>
      </p:pic>
      <p:pic>
        <p:nvPicPr>
          <p:cNvPr id="13" name="Picture 3" descr="C:\Users\Elena\Desktop\ALEX\logoESPW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04" y="311129"/>
            <a:ext cx="1244600" cy="127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 txBox="1">
            <a:spLocks/>
          </p:cNvSpPr>
          <p:nvPr userDrawn="1"/>
        </p:nvSpPr>
        <p:spPr>
          <a:xfrm rot="16200000">
            <a:off x="8310967" y="-21934"/>
            <a:ext cx="1528152" cy="365125"/>
          </a:xfrm>
          <a:prstGeom prst="rect">
            <a:avLst/>
          </a:prstGeom>
          <a:effectLst/>
        </p:spPr>
        <p:txBody>
          <a:bodyPr/>
          <a:lstStyle>
            <a:lvl1pPr>
              <a:defRPr lang="it-IT" sz="1400" b="1" i="1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VIR-0381A-12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666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6929486" cy="1743086"/>
          </a:xfr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en-US" dirty="0" smtClean="0"/>
              <a:t>Theory </a:t>
            </a:r>
            <a:r>
              <a:rPr lang="en-US" sz="1600" dirty="0" smtClean="0"/>
              <a:t>and</a:t>
            </a:r>
            <a:r>
              <a:rPr lang="en-US" dirty="0" smtClean="0"/>
              <a:t> Applications</a:t>
            </a:r>
            <a:br>
              <a:rPr lang="en-US" dirty="0" smtClean="0"/>
            </a:br>
            <a:r>
              <a:rPr lang="en-US" sz="1600" dirty="0" smtClean="0"/>
              <a:t>of</a:t>
            </a:r>
            <a:r>
              <a:rPr lang="en-US" dirty="0" smtClean="0"/>
              <a:t> Signal Processing Methods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3189830"/>
            <a:ext cx="7500990" cy="453484"/>
          </a:xfrm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/>
          <a:lstStyle/>
          <a:p>
            <a:pPr algn="l"/>
            <a:r>
              <a:rPr lang="en-US" sz="2000" dirty="0" smtClean="0"/>
              <a:t>in Gravitational Waves Detection, Medical Science and Engineering</a:t>
            </a:r>
            <a:endParaRPr lang="it-IT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4283968" y="4869160"/>
            <a:ext cx="4464496" cy="648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None/>
            </a:pPr>
            <a:r>
              <a:rPr lang="en-US" sz="1200" b="1" dirty="0" smtClean="0">
                <a:solidFill>
                  <a:srgbClr val="006666"/>
                </a:solidFill>
              </a:rPr>
              <a:t>Organizer: </a:t>
            </a:r>
            <a:r>
              <a:rPr lang="en-US" sz="1200" dirty="0" smtClean="0">
                <a:solidFill>
                  <a:srgbClr val="006666"/>
                </a:solidFill>
              </a:rPr>
              <a:t>Elena </a:t>
            </a:r>
            <a:r>
              <a:rPr lang="en-US" sz="1200" dirty="0" smtClean="0">
                <a:solidFill>
                  <a:srgbClr val="006666"/>
                </a:solidFill>
              </a:rPr>
              <a:t>Cuoco</a:t>
            </a:r>
            <a:endParaRPr lang="en-US" sz="1200" dirty="0" smtClean="0">
              <a:solidFill>
                <a:srgbClr val="006666"/>
              </a:solidFill>
            </a:endParaRPr>
          </a:p>
          <a:p>
            <a:r>
              <a:rPr lang="en-US" sz="1200" b="1" dirty="0" smtClean="0">
                <a:solidFill>
                  <a:srgbClr val="006666"/>
                </a:solidFill>
              </a:rPr>
              <a:t>Technical support: </a:t>
            </a:r>
            <a:r>
              <a:rPr lang="en-US" sz="1200" dirty="0" smtClean="0">
                <a:solidFill>
                  <a:srgbClr val="006666"/>
                </a:solidFill>
              </a:rPr>
              <a:t>S. </a:t>
            </a:r>
            <a:r>
              <a:rPr lang="en-US" sz="1200" dirty="0" smtClean="0">
                <a:solidFill>
                  <a:srgbClr val="006666"/>
                </a:solidFill>
              </a:rPr>
              <a:t>Perus</a:t>
            </a:r>
            <a:r>
              <a:rPr lang="en-US" sz="1200" dirty="0" smtClean="0">
                <a:solidFill>
                  <a:srgbClr val="006666"/>
                </a:solidFill>
              </a:rPr>
              <a:t> , S. </a:t>
            </a:r>
            <a:r>
              <a:rPr lang="en-US" sz="1200" dirty="0" smtClean="0">
                <a:solidFill>
                  <a:srgbClr val="006666"/>
                </a:solidFill>
              </a:rPr>
              <a:t>Cortese</a:t>
            </a:r>
            <a:r>
              <a:rPr lang="en-US" sz="1200" dirty="0" smtClean="0">
                <a:solidFill>
                  <a:srgbClr val="006666"/>
                </a:solidFill>
              </a:rPr>
              <a:t>, G. Di </a:t>
            </a:r>
            <a:r>
              <a:rPr lang="en-US" sz="1200" dirty="0" smtClean="0">
                <a:solidFill>
                  <a:srgbClr val="006666"/>
                </a:solidFill>
              </a:rPr>
              <a:t>Biase</a:t>
            </a:r>
            <a:endParaRPr lang="en-US" sz="1200" dirty="0" smtClean="0">
              <a:solidFill>
                <a:srgbClr val="006666"/>
              </a:solidFill>
            </a:endParaRPr>
          </a:p>
          <a:p>
            <a:r>
              <a:rPr lang="en-US" sz="1200" b="1" dirty="0" smtClean="0">
                <a:solidFill>
                  <a:srgbClr val="006666"/>
                </a:solidFill>
              </a:rPr>
              <a:t>Local scientific committee: </a:t>
            </a:r>
            <a:r>
              <a:rPr lang="en-US" sz="1200" dirty="0" smtClean="0">
                <a:solidFill>
                  <a:srgbClr val="006666"/>
                </a:solidFill>
              </a:rPr>
              <a:t>E. </a:t>
            </a:r>
            <a:r>
              <a:rPr lang="en-US" sz="1200" dirty="0" smtClean="0">
                <a:solidFill>
                  <a:srgbClr val="006666"/>
                </a:solidFill>
              </a:rPr>
              <a:t>Cuoco</a:t>
            </a:r>
            <a:r>
              <a:rPr lang="en-US" sz="1200" dirty="0" smtClean="0">
                <a:solidFill>
                  <a:srgbClr val="006666"/>
                </a:solidFill>
              </a:rPr>
              <a:t>, F. </a:t>
            </a:r>
            <a:r>
              <a:rPr lang="en-US" sz="1200" dirty="0" smtClean="0">
                <a:solidFill>
                  <a:srgbClr val="006666"/>
                </a:solidFill>
              </a:rPr>
              <a:t>Ferrini</a:t>
            </a:r>
            <a:r>
              <a:rPr lang="en-US" sz="1200" dirty="0" smtClean="0">
                <a:solidFill>
                  <a:srgbClr val="006666"/>
                </a:solidFill>
              </a:rPr>
              <a:t>, M. </a:t>
            </a:r>
            <a:r>
              <a:rPr lang="en-US" sz="1200" dirty="0" smtClean="0">
                <a:solidFill>
                  <a:srgbClr val="006666"/>
                </a:solidFill>
              </a:rPr>
              <a:t>Punturo</a:t>
            </a:r>
            <a:r>
              <a:rPr lang="en-US" sz="1200" dirty="0" smtClean="0">
                <a:solidFill>
                  <a:srgbClr val="006666"/>
                </a:solidFill>
              </a:rPr>
              <a:t>, M. </a:t>
            </a:r>
            <a:r>
              <a:rPr lang="en-US" sz="1200" dirty="0" smtClean="0">
                <a:solidFill>
                  <a:srgbClr val="006666"/>
                </a:solidFill>
              </a:rPr>
              <a:t>Tacca</a:t>
            </a:r>
            <a:endParaRPr lang="en-US" sz="1200" dirty="0" smtClean="0">
              <a:solidFill>
                <a:srgbClr val="006666"/>
              </a:solidFill>
            </a:endParaRPr>
          </a:p>
          <a:p>
            <a:endParaRPr lang="it-IT" sz="1200" dirty="0" smtClean="0">
              <a:solidFill>
                <a:srgbClr val="006666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03967" y="405450"/>
            <a:ext cx="2867901" cy="52322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The 1</a:t>
            </a:r>
            <a:r>
              <a:rPr lang="en-US" sz="2800" b="1" baseline="30000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st</a:t>
            </a:r>
            <a:r>
              <a:rPr lang="en-US" sz="2800" b="1" dirty="0" smtClean="0">
                <a:solidFill>
                  <a:srgbClr val="006666"/>
                </a:solidFill>
                <a:latin typeface="+mj-lt"/>
                <a:ea typeface="+mj-ea"/>
                <a:cs typeface="+mj-cs"/>
              </a:rPr>
              <a:t> Workshop</a:t>
            </a:r>
            <a:endParaRPr lang="it-IT" sz="2800" b="1" dirty="0" smtClean="0">
              <a:solidFill>
                <a:srgbClr val="006666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Workshop objective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graphicFrame>
        <p:nvGraphicFramePr>
          <p:cNvPr id="6" name="Diagramma 5"/>
          <p:cNvGraphicFramePr/>
          <p:nvPr/>
        </p:nvGraphicFramePr>
        <p:xfrm>
          <a:off x="179512" y="1268760"/>
          <a:ext cx="568863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ttangolo 8"/>
          <p:cNvSpPr/>
          <p:nvPr/>
        </p:nvSpPr>
        <p:spPr>
          <a:xfrm>
            <a:off x="5364088" y="3861048"/>
            <a:ext cx="3779912" cy="19389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dirty="0" smtClean="0">
                <a:solidFill>
                  <a:srgbClr val="006666"/>
                </a:solidFill>
              </a:rPr>
              <a:t>Put in contact scientists with different backgrounds to exchange ideas, learn new techniques, share competences  </a:t>
            </a:r>
          </a:p>
        </p:txBody>
      </p:sp>
      <p:pic>
        <p:nvPicPr>
          <p:cNvPr id="1030" name="Picture 6" descr="C:\Users\Elena\AppData\Local\Microsoft\Windows\Temporary Internet Files\Content.IE5\92647YJ6\MC90019776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8144" y="1196752"/>
            <a:ext cx="3105339" cy="2426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llout con freccia a destra 18"/>
          <p:cNvSpPr/>
          <p:nvPr/>
        </p:nvSpPr>
        <p:spPr>
          <a:xfrm>
            <a:off x="827584" y="1508591"/>
            <a:ext cx="4824536" cy="3096344"/>
          </a:xfrm>
          <a:prstGeom prst="rightArrowCallout">
            <a:avLst>
              <a:gd name="adj1" fmla="val 25000"/>
              <a:gd name="adj2" fmla="val 25000"/>
              <a:gd name="adj3" fmla="val 10293"/>
              <a:gd name="adj4" fmla="val 95082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Gravitational Waves data </a:t>
            </a:r>
            <a:r>
              <a:rPr lang="en-US" dirty="0" smtClean="0"/>
              <a:t>a</a:t>
            </a:r>
            <a:r>
              <a:rPr lang="en-US" dirty="0" smtClean="0"/>
              <a:t>nalysis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graphicFrame>
        <p:nvGraphicFramePr>
          <p:cNvPr id="9" name="Diagramma 8"/>
          <p:cNvGraphicFramePr/>
          <p:nvPr/>
        </p:nvGraphicFramePr>
        <p:xfrm>
          <a:off x="2555776" y="2732727"/>
          <a:ext cx="2448272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ttangolo 10"/>
          <p:cNvSpPr/>
          <p:nvPr/>
        </p:nvSpPr>
        <p:spPr>
          <a:xfrm>
            <a:off x="827584" y="4820959"/>
            <a:ext cx="7632848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905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These signals are buried in a noise background which can be Gaussian or not Gaussian, stationary or not stationary, full of fake events   </a:t>
            </a:r>
            <a:endParaRPr lang="it-IT" sz="2400" b="1" dirty="0">
              <a:ln w="1905"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2" name="Diagramma 11"/>
          <p:cNvGraphicFramePr/>
          <p:nvPr/>
        </p:nvGraphicFramePr>
        <p:xfrm>
          <a:off x="971600" y="1652607"/>
          <a:ext cx="4248309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Freccia curva 16"/>
          <p:cNvSpPr/>
          <p:nvPr/>
        </p:nvSpPr>
        <p:spPr>
          <a:xfrm rot="10800000" flipH="1">
            <a:off x="1691680" y="2732727"/>
            <a:ext cx="720080" cy="792088"/>
          </a:xfrm>
          <a:prstGeom prst="ben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0" name="Fumetto 1 19"/>
          <p:cNvSpPr/>
          <p:nvPr/>
        </p:nvSpPr>
        <p:spPr>
          <a:xfrm>
            <a:off x="5796136" y="1508591"/>
            <a:ext cx="2664296" cy="3024336"/>
          </a:xfrm>
          <a:prstGeom prst="wedgeRectCallout">
            <a:avLst>
              <a:gd name="adj1" fmla="val -20833"/>
              <a:gd name="adj2" fmla="val 56323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>
                  <a:prstDash val="solid"/>
                </a:ln>
                <a:solidFill>
                  <a:schemeClr val="tx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Common characteristic:</a:t>
            </a:r>
          </a:p>
          <a:p>
            <a:pPr algn="ctr"/>
            <a:r>
              <a:rPr lang="en-US" sz="3200" b="1" dirty="0" smtClean="0">
                <a:ln>
                  <a:solidFill>
                    <a:schemeClr val="accent4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“they are all very weak signals”</a:t>
            </a:r>
            <a:endParaRPr lang="it-IT" sz="3200" b="1" dirty="0" smtClean="0">
              <a:ln>
                <a:solidFill>
                  <a:schemeClr val="accent4"/>
                </a:solidFill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endParaRPr lang="it-IT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ma 12"/>
          <p:cNvGraphicFramePr/>
          <p:nvPr/>
        </p:nvGraphicFramePr>
        <p:xfrm>
          <a:off x="539552" y="1412776"/>
          <a:ext cx="849694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…and other  disciplines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pic>
        <p:nvPicPr>
          <p:cNvPr id="1026" name="Picture 2" descr="http://www.acimt.com/engineer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501008"/>
            <a:ext cx="2016224" cy="26642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http://minnesotanonprofitblogs.org/wp-content/uploads/2012/06/docto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1465120"/>
            <a:ext cx="1584176" cy="191904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5" name="Picture 11" descr="C:\Users\Elena\Desktop\ALEX\CELLULAR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46476" y="3649181"/>
            <a:ext cx="1701988" cy="21560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Multidisciplinary event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57298"/>
            <a:ext cx="8363272" cy="476886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 smtClean="0"/>
              <a:t>stated in the guidelines for Horizon 2020, the future European Framework </a:t>
            </a:r>
            <a:r>
              <a:rPr lang="en-US" dirty="0" smtClean="0"/>
              <a:t>Programme</a:t>
            </a:r>
            <a:r>
              <a:rPr lang="en-US" dirty="0" smtClean="0"/>
              <a:t>, Multidisciplinary research can be a driver for growth, innovation, understanding and solving  problems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graphicFrame>
        <p:nvGraphicFramePr>
          <p:cNvPr id="7" name="Diagramma 6"/>
          <p:cNvGraphicFramePr/>
          <p:nvPr/>
        </p:nvGraphicFramePr>
        <p:xfrm>
          <a:off x="1259632" y="3789040"/>
          <a:ext cx="7272808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Multidisciplinary  talks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graphicFrame>
        <p:nvGraphicFramePr>
          <p:cNvPr id="6" name="Diagramma 5"/>
          <p:cNvGraphicFramePr/>
          <p:nvPr/>
        </p:nvGraphicFramePr>
        <p:xfrm>
          <a:off x="323528" y="1196752"/>
          <a:ext cx="842493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59832" y="2420888"/>
            <a:ext cx="3384376" cy="2736304"/>
          </a:xfrm>
          <a:effectLst>
            <a:outerShdw blurRad="165100" dist="38100" dir="2700000" algn="tl" rotWithShape="0">
              <a:prstClr val="black">
                <a:alpha val="64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6666"/>
                </a:solidFill>
                <a:ea typeface="Verdana" pitchFamily="34" charset="0"/>
                <a:cs typeface="Verdana" pitchFamily="34" charset="0"/>
              </a:rPr>
              <a:t>Not only gravitational waves data analysis but much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428868"/>
            <a:ext cx="7858180" cy="82708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EGO -Virgo </a:t>
            </a:r>
            <a:endParaRPr lang="it-IT" dirty="0"/>
          </a:p>
        </p:txBody>
      </p:sp>
      <p:sp>
        <p:nvSpPr>
          <p:cNvPr id="7" name="Text Placeholder 6"/>
          <p:cNvSpPr>
            <a:spLocks noGrp="1"/>
          </p:cNvSpPr>
          <p:nvPr>
            <p:ph type="subTitle" idx="1"/>
          </p:nvPr>
        </p:nvSpPr>
        <p:spPr>
          <a:xfrm>
            <a:off x="714348" y="3189830"/>
            <a:ext cx="7858180" cy="1453616"/>
          </a:xfrm>
        </p:spPr>
        <p:txBody>
          <a:bodyPr/>
          <a:lstStyle/>
          <a:p>
            <a:pPr algn="ctr"/>
            <a:r>
              <a:rPr lang="en-US" dirty="0" smtClean="0"/>
              <a:t>Prof. </a:t>
            </a:r>
            <a:r>
              <a:rPr lang="en-US" dirty="0" smtClean="0"/>
              <a:t>Ferrini</a:t>
            </a:r>
            <a:r>
              <a:rPr lang="en-US" dirty="0" smtClean="0"/>
              <a:t> – EGO director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10/15/2012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Elena Cuoco</a:t>
            </a:r>
            <a:endParaRPr lang="it-IT" dirty="0"/>
          </a:p>
        </p:txBody>
      </p:sp>
      <p:graphicFrame>
        <p:nvGraphicFramePr>
          <p:cNvPr id="10" name="Diagramma 9"/>
          <p:cNvGraphicFramePr/>
          <p:nvPr/>
        </p:nvGraphicFramePr>
        <p:xfrm>
          <a:off x="611560" y="1412776"/>
          <a:ext cx="7920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10/16/2012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  <p:graphicFrame>
        <p:nvGraphicFramePr>
          <p:cNvPr id="10" name="Diagramma 9"/>
          <p:cNvGraphicFramePr/>
          <p:nvPr/>
        </p:nvGraphicFramePr>
        <p:xfrm>
          <a:off x="611560" y="1556792"/>
          <a:ext cx="7920000" cy="46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10/17/2012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 dirty="0"/>
          </a:p>
        </p:txBody>
      </p:sp>
      <p:graphicFrame>
        <p:nvGraphicFramePr>
          <p:cNvPr id="10" name="Diagramma 9"/>
          <p:cNvGraphicFramePr/>
          <p:nvPr/>
        </p:nvGraphicFramePr>
        <p:xfrm>
          <a:off x="611560" y="1556792"/>
          <a:ext cx="7920000" cy="46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start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Thanks  for participating at this workshop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6666"/>
                </a:solidFill>
              </a:rPr>
              <a:t>The committee</a:t>
            </a:r>
          </a:p>
          <a:p>
            <a:r>
              <a:rPr lang="en-US" dirty="0" smtClean="0"/>
              <a:t>Local Scientific committee: E. Cuoco, F. Ferrini, M. Punturo, M. Tacca</a:t>
            </a:r>
          </a:p>
          <a:p>
            <a:r>
              <a:rPr lang="en-US" dirty="0" smtClean="0"/>
              <a:t>Secretariat: S. Perus</a:t>
            </a:r>
          </a:p>
          <a:p>
            <a:r>
              <a:rPr lang="en-US" dirty="0" smtClean="0"/>
              <a:t>Technical support: S. Cortese, G. Di Biase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Elena Cuoco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623</Words>
  <Application>Microsoft Office PowerPoint</Application>
  <PresentationFormat>Presentazione su schermo (4:3)</PresentationFormat>
  <Paragraphs>93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Office Theme</vt:lpstr>
      <vt:lpstr>Theory and Applications of Signal Processing Methods</vt:lpstr>
      <vt:lpstr>Workshop objective</vt:lpstr>
      <vt:lpstr>Gravitational Waves data analysis</vt:lpstr>
      <vt:lpstr>…and other  disciplines</vt:lpstr>
      <vt:lpstr>Multidisciplinary event</vt:lpstr>
      <vt:lpstr>Multidisciplinary  talks</vt:lpstr>
      <vt:lpstr>EGO -Virgo </vt:lpstr>
      <vt:lpstr>Program 10/15/2012</vt:lpstr>
      <vt:lpstr>Program 10/16/2012</vt:lpstr>
      <vt:lpstr>Program 10/17/2012</vt:lpstr>
      <vt:lpstr>Let’s start 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and Applications of Signal Processing Methods</dc:title>
  <dc:creator>Elena Cuoco</dc:creator>
  <cp:lastModifiedBy>Elena</cp:lastModifiedBy>
  <cp:revision>144</cp:revision>
  <dcterms:created xsi:type="dcterms:W3CDTF">2012-10-09T13:39:02Z</dcterms:created>
  <dcterms:modified xsi:type="dcterms:W3CDTF">2012-10-14T18:36:01Z</dcterms:modified>
</cp:coreProperties>
</file>