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4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81" r:id="rId10"/>
    <p:sldId id="288" r:id="rId11"/>
    <p:sldId id="291" r:id="rId12"/>
    <p:sldId id="292" r:id="rId13"/>
    <p:sldId id="293" r:id="rId14"/>
    <p:sldId id="294" r:id="rId15"/>
    <p:sldId id="295" r:id="rId16"/>
    <p:sldId id="289" r:id="rId17"/>
    <p:sldId id="297" r:id="rId18"/>
    <p:sldId id="290" r:id="rId19"/>
    <p:sldId id="302" r:id="rId20"/>
    <p:sldId id="305" r:id="rId21"/>
    <p:sldId id="306" r:id="rId22"/>
    <p:sldId id="304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4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physicsmasterclasses.org/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physicsmasterclasses.org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3CC1C5-3C22-1443-88F8-14BF3828AEB9}" type="doc">
      <dgm:prSet loTypeId="urn:microsoft.com/office/officeart/2005/8/layout/cycle4#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264F4C-6F41-4B42-B335-F26224B76241}">
      <dgm:prSet phldrT="[Text]"/>
      <dgm:spPr/>
      <dgm:t>
        <a:bodyPr/>
        <a:lstStyle/>
        <a:p>
          <a:r>
            <a:rPr lang="en-US" dirty="0" smtClean="0"/>
            <a:t>Why? </a:t>
          </a:r>
          <a:endParaRPr lang="en-US" dirty="0"/>
        </a:p>
      </dgm:t>
    </dgm:pt>
    <dgm:pt modelId="{E2E8CB84-27B6-CD4C-B026-97DF505904B6}" type="parTrans" cxnId="{D81C7C4B-AE58-9447-B274-AE1C2E0457B0}">
      <dgm:prSet/>
      <dgm:spPr/>
      <dgm:t>
        <a:bodyPr/>
        <a:lstStyle/>
        <a:p>
          <a:endParaRPr lang="en-US"/>
        </a:p>
      </dgm:t>
    </dgm:pt>
    <dgm:pt modelId="{5DE465DA-96D2-9047-83A5-5BE5B0FFB024}" type="sibTrans" cxnId="{D81C7C4B-AE58-9447-B274-AE1C2E0457B0}">
      <dgm:prSet/>
      <dgm:spPr/>
      <dgm:t>
        <a:bodyPr/>
        <a:lstStyle/>
        <a:p>
          <a:endParaRPr lang="en-US"/>
        </a:p>
      </dgm:t>
    </dgm:pt>
    <dgm:pt modelId="{4EAD60CF-2AB3-1C45-8F77-53A7390E4CAA}">
      <dgm:prSet custT="1"/>
      <dgm:spPr/>
      <dgm:t>
        <a:bodyPr/>
        <a:lstStyle/>
        <a:p>
          <a:r>
            <a:rPr lang="en-US" sz="1600" dirty="0" smtClean="0"/>
            <a:t>The science phase of Advanced Virgo is approaching fast</a:t>
          </a:r>
          <a:endParaRPr lang="en-US" sz="1600" dirty="0"/>
        </a:p>
      </dgm:t>
    </dgm:pt>
    <dgm:pt modelId="{AAA0C7F6-8860-E04C-B1C3-A420263957FD}" type="parTrans" cxnId="{BA27EB7C-200B-5640-9103-0E0F957345BD}">
      <dgm:prSet/>
      <dgm:spPr/>
      <dgm:t>
        <a:bodyPr/>
        <a:lstStyle/>
        <a:p>
          <a:endParaRPr lang="en-US"/>
        </a:p>
      </dgm:t>
    </dgm:pt>
    <dgm:pt modelId="{18826FFB-7745-7F47-8747-14B48B950CCA}" type="sibTrans" cxnId="{BA27EB7C-200B-5640-9103-0E0F957345BD}">
      <dgm:prSet/>
      <dgm:spPr/>
      <dgm:t>
        <a:bodyPr/>
        <a:lstStyle/>
        <a:p>
          <a:endParaRPr lang="en-US"/>
        </a:p>
      </dgm:t>
    </dgm:pt>
    <dgm:pt modelId="{AD5C1941-79ED-F04B-A9F9-F213CD1C2814}">
      <dgm:prSet custT="1"/>
      <dgm:spPr/>
      <dgm:t>
        <a:bodyPr/>
        <a:lstStyle/>
        <a:p>
          <a:r>
            <a:rPr lang="en-US" sz="1600" dirty="0" smtClean="0"/>
            <a:t>There will be need of a coordinated campaign of public outreach </a:t>
          </a:r>
          <a:endParaRPr lang="en-US" sz="1600" dirty="0"/>
        </a:p>
      </dgm:t>
    </dgm:pt>
    <dgm:pt modelId="{8F7B940F-2B01-2043-98E1-3A046AAD4A4A}" type="parTrans" cxnId="{81EB1A5F-1A4C-C043-B4ED-8D39D3BA1DA5}">
      <dgm:prSet/>
      <dgm:spPr/>
      <dgm:t>
        <a:bodyPr/>
        <a:lstStyle/>
        <a:p>
          <a:endParaRPr lang="en-US"/>
        </a:p>
      </dgm:t>
    </dgm:pt>
    <dgm:pt modelId="{9AC18D78-589F-BF46-944B-2A86F5155C51}" type="sibTrans" cxnId="{81EB1A5F-1A4C-C043-B4ED-8D39D3BA1DA5}">
      <dgm:prSet/>
      <dgm:spPr/>
      <dgm:t>
        <a:bodyPr/>
        <a:lstStyle/>
        <a:p>
          <a:endParaRPr lang="en-US"/>
        </a:p>
      </dgm:t>
    </dgm:pt>
    <dgm:pt modelId="{4A701E4C-A0BD-FE45-BA4C-8854AB8C4431}">
      <dgm:prSet custT="1"/>
      <dgm:spPr/>
      <dgm:t>
        <a:bodyPr/>
        <a:lstStyle/>
        <a:p>
          <a:r>
            <a:rPr lang="en-US" sz="1600" dirty="0" smtClean="0"/>
            <a:t>We should be prepared</a:t>
          </a:r>
          <a:endParaRPr lang="en-US" sz="1600" dirty="0"/>
        </a:p>
      </dgm:t>
    </dgm:pt>
    <dgm:pt modelId="{B15D2719-922D-3E4B-AC5E-728104095A24}" type="parTrans" cxnId="{7EEE826F-4EB6-0946-8890-62C29B7720A9}">
      <dgm:prSet/>
      <dgm:spPr/>
      <dgm:t>
        <a:bodyPr/>
        <a:lstStyle/>
        <a:p>
          <a:endParaRPr lang="en-US"/>
        </a:p>
      </dgm:t>
    </dgm:pt>
    <dgm:pt modelId="{2FF5194A-17D5-5744-AB1E-B049D85098F6}" type="sibTrans" cxnId="{7EEE826F-4EB6-0946-8890-62C29B7720A9}">
      <dgm:prSet/>
      <dgm:spPr/>
      <dgm:t>
        <a:bodyPr/>
        <a:lstStyle/>
        <a:p>
          <a:endParaRPr lang="en-US"/>
        </a:p>
      </dgm:t>
    </dgm:pt>
    <dgm:pt modelId="{71605F26-F445-0F48-8F8C-0F52D026D465}">
      <dgm:prSet/>
      <dgm:spPr/>
      <dgm:t>
        <a:bodyPr/>
        <a:lstStyle/>
        <a:p>
          <a:r>
            <a:rPr lang="en-US" dirty="0" smtClean="0"/>
            <a:t>What</a:t>
          </a:r>
          <a:endParaRPr lang="en-US" dirty="0"/>
        </a:p>
      </dgm:t>
    </dgm:pt>
    <dgm:pt modelId="{7B64246D-0039-E54C-BA1D-6B2FE25E3DB0}" type="parTrans" cxnId="{9D45C796-87CA-D047-9127-F000642BE550}">
      <dgm:prSet/>
      <dgm:spPr/>
      <dgm:t>
        <a:bodyPr/>
        <a:lstStyle/>
        <a:p>
          <a:endParaRPr lang="en-US"/>
        </a:p>
      </dgm:t>
    </dgm:pt>
    <dgm:pt modelId="{11470314-FC07-674B-9351-27C806861448}" type="sibTrans" cxnId="{9D45C796-87CA-D047-9127-F000642BE550}">
      <dgm:prSet/>
      <dgm:spPr/>
      <dgm:t>
        <a:bodyPr/>
        <a:lstStyle/>
        <a:p>
          <a:endParaRPr lang="en-US"/>
        </a:p>
      </dgm:t>
    </dgm:pt>
    <dgm:pt modelId="{B46150BC-E377-4B45-B16A-3042D9D64D3B}">
      <dgm:prSet custT="1"/>
      <dgm:spPr/>
      <dgm:t>
        <a:bodyPr/>
        <a:lstStyle/>
        <a:p>
          <a:r>
            <a:rPr lang="en-US" sz="1600" dirty="0" smtClean="0"/>
            <a:t>Already a long tradition of EPO activities  </a:t>
          </a:r>
          <a:endParaRPr lang="en-US" sz="1600" dirty="0"/>
        </a:p>
      </dgm:t>
    </dgm:pt>
    <dgm:pt modelId="{CCD8A548-9CEE-D640-BD31-F4A002409989}" type="parTrans" cxnId="{57AD0C1F-46AC-594C-9E02-DEDDF45A9881}">
      <dgm:prSet/>
      <dgm:spPr/>
      <dgm:t>
        <a:bodyPr/>
        <a:lstStyle/>
        <a:p>
          <a:endParaRPr lang="en-US"/>
        </a:p>
      </dgm:t>
    </dgm:pt>
    <dgm:pt modelId="{BD60AEDC-3F3C-8442-AE44-E8C4C3038777}" type="sibTrans" cxnId="{57AD0C1F-46AC-594C-9E02-DEDDF45A9881}">
      <dgm:prSet/>
      <dgm:spPr/>
      <dgm:t>
        <a:bodyPr/>
        <a:lstStyle/>
        <a:p>
          <a:endParaRPr lang="en-US"/>
        </a:p>
      </dgm:t>
    </dgm:pt>
    <dgm:pt modelId="{93A74278-202C-9840-AF21-BE292FF9BE0F}">
      <dgm:prSet custT="1"/>
      <dgm:spPr/>
      <dgm:t>
        <a:bodyPr/>
        <a:lstStyle/>
        <a:p>
          <a:r>
            <a:rPr lang="en-US" sz="1600" dirty="0" smtClean="0"/>
            <a:t>Many visitors on the site</a:t>
          </a:r>
          <a:endParaRPr lang="en-US" sz="1600" dirty="0"/>
        </a:p>
      </dgm:t>
    </dgm:pt>
    <dgm:pt modelId="{75742F8E-D3EA-6646-8180-3DB73260C6E5}" type="parTrans" cxnId="{20E72C23-8203-E74E-BB6F-4062E287D1F6}">
      <dgm:prSet/>
      <dgm:spPr/>
      <dgm:t>
        <a:bodyPr/>
        <a:lstStyle/>
        <a:p>
          <a:endParaRPr lang="en-US"/>
        </a:p>
      </dgm:t>
    </dgm:pt>
    <dgm:pt modelId="{51A1B875-D6BB-0F46-BEC0-BAF9B730C561}" type="sibTrans" cxnId="{20E72C23-8203-E74E-BB6F-4062E287D1F6}">
      <dgm:prSet/>
      <dgm:spPr/>
      <dgm:t>
        <a:bodyPr/>
        <a:lstStyle/>
        <a:p>
          <a:endParaRPr lang="en-US"/>
        </a:p>
      </dgm:t>
    </dgm:pt>
    <dgm:pt modelId="{F02D1A4E-41C5-AB4F-B7AB-53CE7C233A2B}">
      <dgm:prSet custT="1"/>
      <dgm:spPr/>
      <dgm:t>
        <a:bodyPr/>
        <a:lstStyle/>
        <a:p>
          <a:r>
            <a:rPr lang="en-US" sz="1600" dirty="0" smtClean="0"/>
            <a:t>Existing archive of various material (media, text, flyers, </a:t>
          </a:r>
          <a:r>
            <a:rPr lang="en-US" sz="1600" dirty="0" err="1" smtClean="0"/>
            <a:t>etc</a:t>
          </a:r>
          <a:r>
            <a:rPr lang="en-US" sz="1600" dirty="0" smtClean="0"/>
            <a:t>)</a:t>
          </a:r>
          <a:endParaRPr lang="en-US" sz="1600" dirty="0"/>
        </a:p>
      </dgm:t>
    </dgm:pt>
    <dgm:pt modelId="{ECA95E4B-3BE6-9248-A0AB-5B67992CEF24}" type="parTrans" cxnId="{405DF141-4379-9645-91B0-7D73C960E78D}">
      <dgm:prSet/>
      <dgm:spPr/>
      <dgm:t>
        <a:bodyPr/>
        <a:lstStyle/>
        <a:p>
          <a:endParaRPr lang="en-US"/>
        </a:p>
      </dgm:t>
    </dgm:pt>
    <dgm:pt modelId="{E9C4C083-EB09-8544-B744-A71E7C5E5B01}" type="sibTrans" cxnId="{405DF141-4379-9645-91B0-7D73C960E78D}">
      <dgm:prSet/>
      <dgm:spPr/>
      <dgm:t>
        <a:bodyPr/>
        <a:lstStyle/>
        <a:p>
          <a:endParaRPr lang="en-US"/>
        </a:p>
      </dgm:t>
    </dgm:pt>
    <dgm:pt modelId="{E1D4A308-5623-3D4D-A181-1D020659592B}">
      <dgm:prSet/>
      <dgm:spPr/>
      <dgm:t>
        <a:bodyPr/>
        <a:lstStyle/>
        <a:p>
          <a:r>
            <a:rPr lang="en-US" dirty="0" smtClean="0"/>
            <a:t>How</a:t>
          </a:r>
          <a:endParaRPr lang="en-US" dirty="0"/>
        </a:p>
      </dgm:t>
    </dgm:pt>
    <dgm:pt modelId="{1ECCE7E8-DA12-C746-88B7-484DDAFAE245}" type="parTrans" cxnId="{C2E9E84A-EBCD-0049-AE6C-6A6510C9E64F}">
      <dgm:prSet/>
      <dgm:spPr/>
      <dgm:t>
        <a:bodyPr/>
        <a:lstStyle/>
        <a:p>
          <a:endParaRPr lang="en-US"/>
        </a:p>
      </dgm:t>
    </dgm:pt>
    <dgm:pt modelId="{30CA85F4-AE8B-D644-AF72-C6003D03EBA5}" type="sibTrans" cxnId="{C2E9E84A-EBCD-0049-AE6C-6A6510C9E64F}">
      <dgm:prSet/>
      <dgm:spPr/>
      <dgm:t>
        <a:bodyPr/>
        <a:lstStyle/>
        <a:p>
          <a:endParaRPr lang="en-US"/>
        </a:p>
      </dgm:t>
    </dgm:pt>
    <dgm:pt modelId="{43035589-E737-EE42-B79E-F49E9A2734FF}">
      <dgm:prSet custT="1"/>
      <dgm:spPr/>
      <dgm:t>
        <a:bodyPr/>
        <a:lstStyle/>
        <a:p>
          <a:r>
            <a:rPr lang="en-US" sz="1600" dirty="0" smtClean="0"/>
            <a:t>Discuss and plan new activities </a:t>
          </a:r>
          <a:endParaRPr lang="en-US" sz="1600" dirty="0"/>
        </a:p>
      </dgm:t>
    </dgm:pt>
    <dgm:pt modelId="{A5D12820-0332-5F4E-B4A4-0DA8842CA5AB}" type="parTrans" cxnId="{4F67561B-592B-6E48-8B3E-1411921722C3}">
      <dgm:prSet/>
      <dgm:spPr/>
      <dgm:t>
        <a:bodyPr/>
        <a:lstStyle/>
        <a:p>
          <a:endParaRPr lang="en-US"/>
        </a:p>
      </dgm:t>
    </dgm:pt>
    <dgm:pt modelId="{29A5ED2E-24A1-F04C-9E9B-FA5B586792A2}" type="sibTrans" cxnId="{4F67561B-592B-6E48-8B3E-1411921722C3}">
      <dgm:prSet/>
      <dgm:spPr/>
      <dgm:t>
        <a:bodyPr/>
        <a:lstStyle/>
        <a:p>
          <a:endParaRPr lang="en-US"/>
        </a:p>
      </dgm:t>
    </dgm:pt>
    <dgm:pt modelId="{006BDE75-8ED9-5943-8E02-44EE5C5DE1D0}">
      <dgm:prSet custT="1"/>
      <dgm:spPr/>
      <dgm:t>
        <a:bodyPr/>
        <a:lstStyle/>
        <a:p>
          <a:r>
            <a:rPr lang="en-US" sz="1600" dirty="0" smtClean="0"/>
            <a:t>Work together to improve our impact on the public </a:t>
          </a:r>
          <a:endParaRPr lang="en-US" sz="1600" dirty="0"/>
        </a:p>
      </dgm:t>
    </dgm:pt>
    <dgm:pt modelId="{71530FF0-D6BA-1640-A78C-6EE4B6F1D781}" type="parTrans" cxnId="{EFB60BE8-B429-4B45-ABBE-793D27E62383}">
      <dgm:prSet/>
      <dgm:spPr/>
      <dgm:t>
        <a:bodyPr/>
        <a:lstStyle/>
        <a:p>
          <a:endParaRPr lang="en-US"/>
        </a:p>
      </dgm:t>
    </dgm:pt>
    <dgm:pt modelId="{3ACC91F1-D25C-C54C-B7E4-E0AD450DA1E6}" type="sibTrans" cxnId="{EFB60BE8-B429-4B45-ABBE-793D27E62383}">
      <dgm:prSet/>
      <dgm:spPr/>
      <dgm:t>
        <a:bodyPr/>
        <a:lstStyle/>
        <a:p>
          <a:endParaRPr lang="en-US"/>
        </a:p>
      </dgm:t>
    </dgm:pt>
    <dgm:pt modelId="{390D6026-F6E7-0849-ADBB-76328F285C2E}">
      <dgm:prSet/>
      <dgm:spPr/>
      <dgm:t>
        <a:bodyPr/>
        <a:lstStyle/>
        <a:p>
          <a:r>
            <a:rPr lang="en-US" dirty="0" smtClean="0"/>
            <a:t>Who?</a:t>
          </a:r>
          <a:endParaRPr lang="en-US" dirty="0"/>
        </a:p>
      </dgm:t>
    </dgm:pt>
    <dgm:pt modelId="{411617EA-9F16-A34D-A488-7B627C0FB626}" type="parTrans" cxnId="{9023BF2F-7593-9643-A460-E2DEEE0A70C1}">
      <dgm:prSet/>
      <dgm:spPr/>
      <dgm:t>
        <a:bodyPr/>
        <a:lstStyle/>
        <a:p>
          <a:endParaRPr lang="en-US"/>
        </a:p>
      </dgm:t>
    </dgm:pt>
    <dgm:pt modelId="{17914871-1196-154B-92ED-6551FE92A42F}" type="sibTrans" cxnId="{9023BF2F-7593-9643-A460-E2DEEE0A70C1}">
      <dgm:prSet/>
      <dgm:spPr/>
      <dgm:t>
        <a:bodyPr/>
        <a:lstStyle/>
        <a:p>
          <a:endParaRPr lang="en-US"/>
        </a:p>
      </dgm:t>
    </dgm:pt>
    <dgm:pt modelId="{A53896A9-2606-7E48-9D74-D2A28785795E}">
      <dgm:prSet custT="1"/>
      <dgm:spPr/>
      <dgm:t>
        <a:bodyPr/>
        <a:lstStyle/>
        <a:p>
          <a:r>
            <a:rPr lang="en-US" sz="1600" dirty="0" smtClean="0"/>
            <a:t>Build a structured group of experts in EPO in the various countries</a:t>
          </a:r>
          <a:endParaRPr lang="en-US" sz="1600" dirty="0"/>
        </a:p>
      </dgm:t>
    </dgm:pt>
    <dgm:pt modelId="{8D31A6CB-8CDC-AA45-9299-194DFA9F4E26}" type="parTrans" cxnId="{BCB8F2A1-58BC-D948-8062-FCADE34A1917}">
      <dgm:prSet/>
      <dgm:spPr/>
      <dgm:t>
        <a:bodyPr/>
        <a:lstStyle/>
        <a:p>
          <a:endParaRPr lang="en-US"/>
        </a:p>
      </dgm:t>
    </dgm:pt>
    <dgm:pt modelId="{39E2FB86-8E0C-154B-A7D4-7786846C8154}" type="sibTrans" cxnId="{BCB8F2A1-58BC-D948-8062-FCADE34A1917}">
      <dgm:prSet/>
      <dgm:spPr/>
      <dgm:t>
        <a:bodyPr/>
        <a:lstStyle/>
        <a:p>
          <a:endParaRPr lang="en-US"/>
        </a:p>
      </dgm:t>
    </dgm:pt>
    <dgm:pt modelId="{12550147-F8F9-524C-898A-CAE63CE57959}">
      <dgm:prSet custT="1"/>
      <dgm:spPr/>
      <dgm:t>
        <a:bodyPr/>
        <a:lstStyle/>
        <a:p>
          <a:r>
            <a:rPr lang="en-US" sz="1600" dirty="0" smtClean="0"/>
            <a:t>Support from the Virgo collaboration </a:t>
          </a:r>
          <a:r>
            <a:rPr lang="en-US" sz="1400" dirty="0" smtClean="0"/>
            <a:t>(</a:t>
          </a:r>
          <a:r>
            <a:rPr lang="en-US" sz="1400" dirty="0" err="1" smtClean="0"/>
            <a:t>e.g</a:t>
          </a:r>
          <a:r>
            <a:rPr lang="en-US" sz="1400" dirty="0" smtClean="0"/>
            <a:t> </a:t>
          </a:r>
          <a:r>
            <a:rPr lang="en-US" sz="1400" dirty="0" err="1" smtClean="0"/>
            <a:t>spokeperson</a:t>
          </a:r>
          <a:r>
            <a:rPr lang="en-US" sz="1400" dirty="0" smtClean="0"/>
            <a:t> and EGO director)</a:t>
          </a:r>
          <a:endParaRPr lang="en-US" sz="1400" dirty="0"/>
        </a:p>
      </dgm:t>
    </dgm:pt>
    <dgm:pt modelId="{202720B4-193D-184B-BC73-E4201AAC929D}" type="parTrans" cxnId="{442A3170-D483-6C4E-8AC1-83DDAC660145}">
      <dgm:prSet/>
      <dgm:spPr/>
      <dgm:t>
        <a:bodyPr/>
        <a:lstStyle/>
        <a:p>
          <a:endParaRPr lang="en-US"/>
        </a:p>
      </dgm:t>
    </dgm:pt>
    <dgm:pt modelId="{753E9175-8509-444A-BE1D-A6A7AFB68FBC}" type="sibTrans" cxnId="{442A3170-D483-6C4E-8AC1-83DDAC660145}">
      <dgm:prSet/>
      <dgm:spPr/>
      <dgm:t>
        <a:bodyPr/>
        <a:lstStyle/>
        <a:p>
          <a:endParaRPr lang="en-US"/>
        </a:p>
      </dgm:t>
    </dgm:pt>
    <dgm:pt modelId="{B0E67192-CB08-EA4F-9D7A-08C3BB3DA533}">
      <dgm:prSet/>
      <dgm:spPr/>
      <dgm:t>
        <a:bodyPr/>
        <a:lstStyle/>
        <a:p>
          <a:endParaRPr lang="it-IT" dirty="0"/>
        </a:p>
      </dgm:t>
    </dgm:pt>
    <dgm:pt modelId="{1D79C999-8EF3-BA44-BC1F-664BC0824D9B}" type="parTrans" cxnId="{A0978822-FFC6-0244-868C-24D888EB6B0F}">
      <dgm:prSet/>
      <dgm:spPr/>
      <dgm:t>
        <a:bodyPr/>
        <a:lstStyle/>
        <a:p>
          <a:endParaRPr lang="en-US"/>
        </a:p>
      </dgm:t>
    </dgm:pt>
    <dgm:pt modelId="{8D39EE15-CC58-E942-95B8-505A7DAD761D}" type="sibTrans" cxnId="{A0978822-FFC6-0244-868C-24D888EB6B0F}">
      <dgm:prSet/>
      <dgm:spPr/>
      <dgm:t>
        <a:bodyPr/>
        <a:lstStyle/>
        <a:p>
          <a:endParaRPr lang="en-US"/>
        </a:p>
      </dgm:t>
    </dgm:pt>
    <dgm:pt modelId="{ABBC1278-CF20-DD43-9958-A85B8201A5A1}">
      <dgm:prSet/>
      <dgm:spPr/>
      <dgm:t>
        <a:bodyPr/>
        <a:lstStyle/>
        <a:p>
          <a:endParaRPr lang="it-IT" dirty="0"/>
        </a:p>
      </dgm:t>
    </dgm:pt>
    <dgm:pt modelId="{E9B6BD77-BAC7-4B4B-A014-4EAC5F2FE8FA}" type="parTrans" cxnId="{29F1B5AB-0EE8-554F-8AF1-E19FD03EA5B7}">
      <dgm:prSet/>
      <dgm:spPr/>
      <dgm:t>
        <a:bodyPr/>
        <a:lstStyle/>
        <a:p>
          <a:endParaRPr lang="en-US"/>
        </a:p>
      </dgm:t>
    </dgm:pt>
    <dgm:pt modelId="{747ED92F-E630-0843-9058-C7F1BDED6468}" type="sibTrans" cxnId="{29F1B5AB-0EE8-554F-8AF1-E19FD03EA5B7}">
      <dgm:prSet/>
      <dgm:spPr/>
      <dgm:t>
        <a:bodyPr/>
        <a:lstStyle/>
        <a:p>
          <a:endParaRPr lang="en-US"/>
        </a:p>
      </dgm:t>
    </dgm:pt>
    <dgm:pt modelId="{C4DA102A-5981-3448-9E85-2DDFC2B76DFA}" type="pres">
      <dgm:prSet presAssocID="{B03CC1C5-3C22-1443-88F8-14BF3828AEB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622CB1-E9C8-384D-881D-5D3963C5C9EF}" type="pres">
      <dgm:prSet presAssocID="{B03CC1C5-3C22-1443-88F8-14BF3828AEB9}" presName="children" presStyleCnt="0"/>
      <dgm:spPr/>
    </dgm:pt>
    <dgm:pt modelId="{122EE526-8CBB-8B43-8F5F-19F0B1F486F9}" type="pres">
      <dgm:prSet presAssocID="{B03CC1C5-3C22-1443-88F8-14BF3828AEB9}" presName="child1group" presStyleCnt="0"/>
      <dgm:spPr/>
    </dgm:pt>
    <dgm:pt modelId="{A9374688-B99A-314B-9A8B-C1BE724ECF43}" type="pres">
      <dgm:prSet presAssocID="{B03CC1C5-3C22-1443-88F8-14BF3828AEB9}" presName="child1" presStyleLbl="bgAcc1" presStyleIdx="0" presStyleCnt="4" custScaleX="119420" custScaleY="142342" custLinFactNeighborX="-10111" custLinFactNeighborY="21177"/>
      <dgm:spPr/>
      <dgm:t>
        <a:bodyPr/>
        <a:lstStyle/>
        <a:p>
          <a:endParaRPr lang="en-US"/>
        </a:p>
      </dgm:t>
    </dgm:pt>
    <dgm:pt modelId="{A35F1170-F250-6447-A607-9B9A3132B071}" type="pres">
      <dgm:prSet presAssocID="{B03CC1C5-3C22-1443-88F8-14BF3828AEB9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E527C3-E0FA-E340-ACA7-B6350D7BAA24}" type="pres">
      <dgm:prSet presAssocID="{B03CC1C5-3C22-1443-88F8-14BF3828AEB9}" presName="child2group" presStyleCnt="0"/>
      <dgm:spPr/>
    </dgm:pt>
    <dgm:pt modelId="{83BC944D-3816-204B-BF7B-D4293B90B2A6}" type="pres">
      <dgm:prSet presAssocID="{B03CC1C5-3C22-1443-88F8-14BF3828AEB9}" presName="child2" presStyleLbl="bgAcc1" presStyleIdx="1" presStyleCnt="4" custScaleX="119058" custScaleY="142342" custLinFactNeighborX="-44143" custLinFactNeighborY="21171"/>
      <dgm:spPr/>
      <dgm:t>
        <a:bodyPr/>
        <a:lstStyle/>
        <a:p>
          <a:endParaRPr lang="en-US"/>
        </a:p>
      </dgm:t>
    </dgm:pt>
    <dgm:pt modelId="{38F5BC7E-D6C7-084D-BBE6-2D25B81AB529}" type="pres">
      <dgm:prSet presAssocID="{B03CC1C5-3C22-1443-88F8-14BF3828AEB9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18644C-9CAD-7D4B-9680-616098D86C44}" type="pres">
      <dgm:prSet presAssocID="{B03CC1C5-3C22-1443-88F8-14BF3828AEB9}" presName="child3group" presStyleCnt="0"/>
      <dgm:spPr/>
    </dgm:pt>
    <dgm:pt modelId="{676BDF1E-F35F-B946-B25A-3269D2D54C4A}" type="pres">
      <dgm:prSet presAssocID="{B03CC1C5-3C22-1443-88F8-14BF3828AEB9}" presName="child3" presStyleLbl="bgAcc1" presStyleIdx="2" presStyleCnt="4" custScaleX="119058" custScaleY="142342" custLinFactNeighborX="-45530" custLinFactNeighborY="-37219"/>
      <dgm:spPr/>
      <dgm:t>
        <a:bodyPr/>
        <a:lstStyle/>
        <a:p>
          <a:endParaRPr lang="en-US"/>
        </a:p>
      </dgm:t>
    </dgm:pt>
    <dgm:pt modelId="{2F57D48F-DF95-0345-9539-813F040A5D8D}" type="pres">
      <dgm:prSet presAssocID="{B03CC1C5-3C22-1443-88F8-14BF3828AEB9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B96943-6BCB-EF4C-BD7F-1DA4AB92BC7B}" type="pres">
      <dgm:prSet presAssocID="{B03CC1C5-3C22-1443-88F8-14BF3828AEB9}" presName="child4group" presStyleCnt="0"/>
      <dgm:spPr/>
    </dgm:pt>
    <dgm:pt modelId="{50E11486-2468-D144-AC94-664C73AB9BF4}" type="pres">
      <dgm:prSet presAssocID="{B03CC1C5-3C22-1443-88F8-14BF3828AEB9}" presName="child4" presStyleLbl="bgAcc1" presStyleIdx="3" presStyleCnt="4" custScaleX="119058" custScaleY="142342" custLinFactNeighborX="-9930" custLinFactNeighborY="-37219"/>
      <dgm:spPr/>
      <dgm:t>
        <a:bodyPr/>
        <a:lstStyle/>
        <a:p>
          <a:endParaRPr lang="en-US"/>
        </a:p>
      </dgm:t>
    </dgm:pt>
    <dgm:pt modelId="{F5226581-FB11-FC44-BF2D-F57FF7889C72}" type="pres">
      <dgm:prSet presAssocID="{B03CC1C5-3C22-1443-88F8-14BF3828AEB9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4AAC19-28A4-EE45-ACD6-65DA4B08B317}" type="pres">
      <dgm:prSet presAssocID="{B03CC1C5-3C22-1443-88F8-14BF3828AEB9}" presName="childPlaceholder" presStyleCnt="0"/>
      <dgm:spPr/>
    </dgm:pt>
    <dgm:pt modelId="{34FF6184-EF65-AF48-97E4-D2898EF4D046}" type="pres">
      <dgm:prSet presAssocID="{B03CC1C5-3C22-1443-88F8-14BF3828AEB9}" presName="circle" presStyleCnt="0"/>
      <dgm:spPr/>
    </dgm:pt>
    <dgm:pt modelId="{90841021-A117-E943-85ED-C9BF311CEC43}" type="pres">
      <dgm:prSet presAssocID="{B03CC1C5-3C22-1443-88F8-14BF3828AEB9}" presName="quadrant1" presStyleLbl="node1" presStyleIdx="0" presStyleCnt="4" custScaleX="51610" custScaleY="51610" custLinFactNeighborX="-4712" custLinFactNeighborY="2073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E9B8AD-9545-E245-ABC0-ADEACEB4F692}" type="pres">
      <dgm:prSet presAssocID="{B03CC1C5-3C22-1443-88F8-14BF3828AEB9}" presName="quadrant2" presStyleLbl="node1" presStyleIdx="1" presStyleCnt="4" custScaleX="51610" custScaleY="51610" custLinFactNeighborX="-57162" custLinFactNeighborY="2017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EA319E-9CFF-6A4D-B05E-BAFC232870B5}" type="pres">
      <dgm:prSet presAssocID="{B03CC1C5-3C22-1443-88F8-14BF3828AEB9}" presName="quadrant3" presStyleLbl="node1" presStyleIdx="2" presStyleCnt="4" custScaleX="51610" custScaleY="51610" custLinFactNeighborX="-57162" custLinFactNeighborY="-322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4288FD-CEF3-7148-A5EC-37A2A10C4658}" type="pres">
      <dgm:prSet presAssocID="{B03CC1C5-3C22-1443-88F8-14BF3828AEB9}" presName="quadrant4" presStyleLbl="node1" presStyleIdx="3" presStyleCnt="4" custScaleX="51610" custScaleY="51610" custLinFactNeighborX="-4712" custLinFactNeighborY="-3227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22918E-ADE1-8B47-982C-8A8785FBFA3F}" type="pres">
      <dgm:prSet presAssocID="{B03CC1C5-3C22-1443-88F8-14BF3828AEB9}" presName="quadrantPlaceholder" presStyleCnt="0"/>
      <dgm:spPr/>
    </dgm:pt>
    <dgm:pt modelId="{0F9A7A26-118A-6B45-83A0-B45003C8E7DE}" type="pres">
      <dgm:prSet presAssocID="{B03CC1C5-3C22-1443-88F8-14BF3828AEB9}" presName="center1" presStyleLbl="fgShp" presStyleIdx="0" presStyleCnt="2" custScaleX="81675" custLinFactNeighborX="-88315" custLinFactNeighborY="112"/>
      <dgm:spPr/>
    </dgm:pt>
    <dgm:pt modelId="{5972C026-39A4-724C-B3A5-FD5D383CF67A}" type="pres">
      <dgm:prSet presAssocID="{B03CC1C5-3C22-1443-88F8-14BF3828AEB9}" presName="center2" presStyleLbl="fgShp" presStyleIdx="1" presStyleCnt="2" custScaleX="81675" custLinFactNeighborX="-88315" custLinFactNeighborY="-33186"/>
      <dgm:spPr/>
    </dgm:pt>
  </dgm:ptLst>
  <dgm:cxnLst>
    <dgm:cxn modelId="{24A9DE27-6B73-4586-8855-68A24D3C0C26}" type="presOf" srcId="{93A74278-202C-9840-AF21-BE292FF9BE0F}" destId="{38F5BC7E-D6C7-084D-BBE6-2D25B81AB529}" srcOrd="1" destOrd="1" presId="urn:microsoft.com/office/officeart/2005/8/layout/cycle4#1"/>
    <dgm:cxn modelId="{E58C85EB-CDB5-40C0-AD26-9233E409528D}" type="presOf" srcId="{71605F26-F445-0F48-8F8C-0F52D026D465}" destId="{80E9B8AD-9545-E245-ABC0-ADEACEB4F692}" srcOrd="0" destOrd="0" presId="urn:microsoft.com/office/officeart/2005/8/layout/cycle4#1"/>
    <dgm:cxn modelId="{95660CF1-C24F-4281-A37B-6CEB28A6CF74}" type="presOf" srcId="{B03CC1C5-3C22-1443-88F8-14BF3828AEB9}" destId="{C4DA102A-5981-3448-9E85-2DDFC2B76DFA}" srcOrd="0" destOrd="0" presId="urn:microsoft.com/office/officeart/2005/8/layout/cycle4#1"/>
    <dgm:cxn modelId="{438B937E-30A7-40F0-A240-5155ED50E29B}" type="presOf" srcId="{4A701E4C-A0BD-FE45-BA4C-8854AB8C4431}" destId="{A9374688-B99A-314B-9A8B-C1BE724ECF43}" srcOrd="0" destOrd="2" presId="urn:microsoft.com/office/officeart/2005/8/layout/cycle4#1"/>
    <dgm:cxn modelId="{D0CAC42D-E123-43F6-B015-0A9F320FBF82}" type="presOf" srcId="{12550147-F8F9-524C-898A-CAE63CE57959}" destId="{F5226581-FB11-FC44-BF2D-F57FF7889C72}" srcOrd="1" destOrd="1" presId="urn:microsoft.com/office/officeart/2005/8/layout/cycle4#1"/>
    <dgm:cxn modelId="{57AD0C1F-46AC-594C-9E02-DEDDF45A9881}" srcId="{71605F26-F445-0F48-8F8C-0F52D026D465}" destId="{B46150BC-E377-4B45-B16A-3042D9D64D3B}" srcOrd="0" destOrd="0" parTransId="{CCD8A548-9CEE-D640-BD31-F4A002409989}" sibTransId="{BD60AEDC-3F3C-8442-AE44-E8C4C3038777}"/>
    <dgm:cxn modelId="{27740ABA-5759-477C-A1FE-8941DD58CBC1}" type="presOf" srcId="{A53896A9-2606-7E48-9D74-D2A28785795E}" destId="{F5226581-FB11-FC44-BF2D-F57FF7889C72}" srcOrd="1" destOrd="0" presId="urn:microsoft.com/office/officeart/2005/8/layout/cycle4#1"/>
    <dgm:cxn modelId="{81EB1A5F-1A4C-C043-B4ED-8D39D3BA1DA5}" srcId="{40264F4C-6F41-4B42-B335-F26224B76241}" destId="{AD5C1941-79ED-F04B-A9F9-F213CD1C2814}" srcOrd="1" destOrd="0" parTransId="{8F7B940F-2B01-2043-98E1-3A046AAD4A4A}" sibTransId="{9AC18D78-589F-BF46-944B-2A86F5155C51}"/>
    <dgm:cxn modelId="{EF67797C-C1D5-417C-AFCC-CAAE8BFE708E}" type="presOf" srcId="{B46150BC-E377-4B45-B16A-3042D9D64D3B}" destId="{83BC944D-3816-204B-BF7B-D4293B90B2A6}" srcOrd="0" destOrd="0" presId="urn:microsoft.com/office/officeart/2005/8/layout/cycle4#1"/>
    <dgm:cxn modelId="{24706B4A-685A-4C29-86F8-13024CE1C430}" type="presOf" srcId="{A53896A9-2606-7E48-9D74-D2A28785795E}" destId="{50E11486-2468-D144-AC94-664C73AB9BF4}" srcOrd="0" destOrd="0" presId="urn:microsoft.com/office/officeart/2005/8/layout/cycle4#1"/>
    <dgm:cxn modelId="{4ABA440F-A389-4B09-B777-82E1E84053CB}" type="presOf" srcId="{B46150BC-E377-4B45-B16A-3042D9D64D3B}" destId="{38F5BC7E-D6C7-084D-BBE6-2D25B81AB529}" srcOrd="1" destOrd="0" presId="urn:microsoft.com/office/officeart/2005/8/layout/cycle4#1"/>
    <dgm:cxn modelId="{7AD80BDB-4543-4950-8FCC-DE92D2AC31EB}" type="presOf" srcId="{4EAD60CF-2AB3-1C45-8F77-53A7390E4CAA}" destId="{A35F1170-F250-6447-A607-9B9A3132B071}" srcOrd="1" destOrd="0" presId="urn:microsoft.com/office/officeart/2005/8/layout/cycle4#1"/>
    <dgm:cxn modelId="{7EEE826F-4EB6-0946-8890-62C29B7720A9}" srcId="{40264F4C-6F41-4B42-B335-F26224B76241}" destId="{4A701E4C-A0BD-FE45-BA4C-8854AB8C4431}" srcOrd="2" destOrd="0" parTransId="{B15D2719-922D-3E4B-AC5E-728104095A24}" sibTransId="{2FF5194A-17D5-5744-AB1E-B049D85098F6}"/>
    <dgm:cxn modelId="{9023BF2F-7593-9643-A460-E2DEEE0A70C1}" srcId="{B03CC1C5-3C22-1443-88F8-14BF3828AEB9}" destId="{390D6026-F6E7-0849-ADBB-76328F285C2E}" srcOrd="3" destOrd="0" parTransId="{411617EA-9F16-A34D-A488-7B627C0FB626}" sibTransId="{17914871-1196-154B-92ED-6551FE92A42F}"/>
    <dgm:cxn modelId="{405DF141-4379-9645-91B0-7D73C960E78D}" srcId="{71605F26-F445-0F48-8F8C-0F52D026D465}" destId="{F02D1A4E-41C5-AB4F-B7AB-53CE7C233A2B}" srcOrd="2" destOrd="0" parTransId="{ECA95E4B-3BE6-9248-A0AB-5B67992CEF24}" sibTransId="{E9C4C083-EB09-8544-B744-A71E7C5E5B01}"/>
    <dgm:cxn modelId="{D81C7C4B-AE58-9447-B274-AE1C2E0457B0}" srcId="{B03CC1C5-3C22-1443-88F8-14BF3828AEB9}" destId="{40264F4C-6F41-4B42-B335-F26224B76241}" srcOrd="0" destOrd="0" parTransId="{E2E8CB84-27B6-CD4C-B026-97DF505904B6}" sibTransId="{5DE465DA-96D2-9047-83A5-5BE5B0FFB024}"/>
    <dgm:cxn modelId="{63DD92DE-B0B0-454D-8A01-1F2C902DD8C0}" type="presOf" srcId="{12550147-F8F9-524C-898A-CAE63CE57959}" destId="{50E11486-2468-D144-AC94-664C73AB9BF4}" srcOrd="0" destOrd="1" presId="urn:microsoft.com/office/officeart/2005/8/layout/cycle4#1"/>
    <dgm:cxn modelId="{A0978822-FFC6-0244-868C-24D888EB6B0F}" srcId="{B03CC1C5-3C22-1443-88F8-14BF3828AEB9}" destId="{B0E67192-CB08-EA4F-9D7A-08C3BB3DA533}" srcOrd="4" destOrd="0" parTransId="{1D79C999-8EF3-BA44-BC1F-664BC0824D9B}" sibTransId="{8D39EE15-CC58-E942-95B8-505A7DAD761D}"/>
    <dgm:cxn modelId="{EFB60BE8-B429-4B45-ABBE-793D27E62383}" srcId="{E1D4A308-5623-3D4D-A181-1D020659592B}" destId="{006BDE75-8ED9-5943-8E02-44EE5C5DE1D0}" srcOrd="1" destOrd="0" parTransId="{71530FF0-D6BA-1640-A78C-6EE4B6F1D781}" sibTransId="{3ACC91F1-D25C-C54C-B7E4-E0AD450DA1E6}"/>
    <dgm:cxn modelId="{EB1CD2EB-6FD2-4BF0-BB52-96D873826C58}" type="presOf" srcId="{E1D4A308-5623-3D4D-A181-1D020659592B}" destId="{69EA319E-9CFF-6A4D-B05E-BAFC232870B5}" srcOrd="0" destOrd="0" presId="urn:microsoft.com/office/officeart/2005/8/layout/cycle4#1"/>
    <dgm:cxn modelId="{2D1F14A4-1926-44D4-9636-E12237DA0ADF}" type="presOf" srcId="{43035589-E737-EE42-B79E-F49E9A2734FF}" destId="{676BDF1E-F35F-B946-B25A-3269D2D54C4A}" srcOrd="0" destOrd="0" presId="urn:microsoft.com/office/officeart/2005/8/layout/cycle4#1"/>
    <dgm:cxn modelId="{29F1B5AB-0EE8-554F-8AF1-E19FD03EA5B7}" srcId="{B0E67192-CB08-EA4F-9D7A-08C3BB3DA533}" destId="{ABBC1278-CF20-DD43-9958-A85B8201A5A1}" srcOrd="0" destOrd="0" parTransId="{E9B6BD77-BAC7-4B4B-A014-4EAC5F2FE8FA}" sibTransId="{747ED92F-E630-0843-9058-C7F1BDED6468}"/>
    <dgm:cxn modelId="{BA27EB7C-200B-5640-9103-0E0F957345BD}" srcId="{40264F4C-6F41-4B42-B335-F26224B76241}" destId="{4EAD60CF-2AB3-1C45-8F77-53A7390E4CAA}" srcOrd="0" destOrd="0" parTransId="{AAA0C7F6-8860-E04C-B1C3-A420263957FD}" sibTransId="{18826FFB-7745-7F47-8747-14B48B950CCA}"/>
    <dgm:cxn modelId="{7C118560-D732-4D28-BCEC-222B7B63A0DE}" type="presOf" srcId="{40264F4C-6F41-4B42-B335-F26224B76241}" destId="{90841021-A117-E943-85ED-C9BF311CEC43}" srcOrd="0" destOrd="0" presId="urn:microsoft.com/office/officeart/2005/8/layout/cycle4#1"/>
    <dgm:cxn modelId="{4986048E-4E63-484B-8C4A-539E54C80841}" type="presOf" srcId="{390D6026-F6E7-0849-ADBB-76328F285C2E}" destId="{D54288FD-CEF3-7148-A5EC-37A2A10C4658}" srcOrd="0" destOrd="0" presId="urn:microsoft.com/office/officeart/2005/8/layout/cycle4#1"/>
    <dgm:cxn modelId="{6BDF32FB-50E7-41F2-A2AA-DA694B6113A4}" type="presOf" srcId="{4A701E4C-A0BD-FE45-BA4C-8854AB8C4431}" destId="{A35F1170-F250-6447-A607-9B9A3132B071}" srcOrd="1" destOrd="2" presId="urn:microsoft.com/office/officeart/2005/8/layout/cycle4#1"/>
    <dgm:cxn modelId="{20E72C23-8203-E74E-BB6F-4062E287D1F6}" srcId="{71605F26-F445-0F48-8F8C-0F52D026D465}" destId="{93A74278-202C-9840-AF21-BE292FF9BE0F}" srcOrd="1" destOrd="0" parTransId="{75742F8E-D3EA-6646-8180-3DB73260C6E5}" sibTransId="{51A1B875-D6BB-0F46-BEC0-BAF9B730C561}"/>
    <dgm:cxn modelId="{442A3170-D483-6C4E-8AC1-83DDAC660145}" srcId="{390D6026-F6E7-0849-ADBB-76328F285C2E}" destId="{12550147-F8F9-524C-898A-CAE63CE57959}" srcOrd="1" destOrd="0" parTransId="{202720B4-193D-184B-BC73-E4201AAC929D}" sibTransId="{753E9175-8509-444A-BE1D-A6A7AFB68FBC}"/>
    <dgm:cxn modelId="{C2E9E84A-EBCD-0049-AE6C-6A6510C9E64F}" srcId="{B03CC1C5-3C22-1443-88F8-14BF3828AEB9}" destId="{E1D4A308-5623-3D4D-A181-1D020659592B}" srcOrd="2" destOrd="0" parTransId="{1ECCE7E8-DA12-C746-88B7-484DDAFAE245}" sibTransId="{30CA85F4-AE8B-D644-AF72-C6003D03EBA5}"/>
    <dgm:cxn modelId="{AA90B8BC-4664-4F5E-A794-C7C034B3897D}" type="presOf" srcId="{006BDE75-8ED9-5943-8E02-44EE5C5DE1D0}" destId="{676BDF1E-F35F-B946-B25A-3269D2D54C4A}" srcOrd="0" destOrd="1" presId="urn:microsoft.com/office/officeart/2005/8/layout/cycle4#1"/>
    <dgm:cxn modelId="{BCB8F2A1-58BC-D948-8062-FCADE34A1917}" srcId="{390D6026-F6E7-0849-ADBB-76328F285C2E}" destId="{A53896A9-2606-7E48-9D74-D2A28785795E}" srcOrd="0" destOrd="0" parTransId="{8D31A6CB-8CDC-AA45-9299-194DFA9F4E26}" sibTransId="{39E2FB86-8E0C-154B-A7D4-7786846C8154}"/>
    <dgm:cxn modelId="{1C053D21-D113-47C9-B299-F3632346024F}" type="presOf" srcId="{F02D1A4E-41C5-AB4F-B7AB-53CE7C233A2B}" destId="{38F5BC7E-D6C7-084D-BBE6-2D25B81AB529}" srcOrd="1" destOrd="2" presId="urn:microsoft.com/office/officeart/2005/8/layout/cycle4#1"/>
    <dgm:cxn modelId="{4BA7D35B-3225-478B-9816-BE6F6A985952}" type="presOf" srcId="{AD5C1941-79ED-F04B-A9F9-F213CD1C2814}" destId="{A35F1170-F250-6447-A607-9B9A3132B071}" srcOrd="1" destOrd="1" presId="urn:microsoft.com/office/officeart/2005/8/layout/cycle4#1"/>
    <dgm:cxn modelId="{4F67561B-592B-6E48-8B3E-1411921722C3}" srcId="{E1D4A308-5623-3D4D-A181-1D020659592B}" destId="{43035589-E737-EE42-B79E-F49E9A2734FF}" srcOrd="0" destOrd="0" parTransId="{A5D12820-0332-5F4E-B4A4-0DA8842CA5AB}" sibTransId="{29A5ED2E-24A1-F04C-9E9B-FA5B586792A2}"/>
    <dgm:cxn modelId="{F530BE60-6609-46FF-99E1-D318E8A9440D}" type="presOf" srcId="{93A74278-202C-9840-AF21-BE292FF9BE0F}" destId="{83BC944D-3816-204B-BF7B-D4293B90B2A6}" srcOrd="0" destOrd="1" presId="urn:microsoft.com/office/officeart/2005/8/layout/cycle4#1"/>
    <dgm:cxn modelId="{18223EB3-348C-4D57-8EC1-7E381AFAF822}" type="presOf" srcId="{AD5C1941-79ED-F04B-A9F9-F213CD1C2814}" destId="{A9374688-B99A-314B-9A8B-C1BE724ECF43}" srcOrd="0" destOrd="1" presId="urn:microsoft.com/office/officeart/2005/8/layout/cycle4#1"/>
    <dgm:cxn modelId="{8628477D-D843-4B33-BCDA-11CB34A196C3}" type="presOf" srcId="{F02D1A4E-41C5-AB4F-B7AB-53CE7C233A2B}" destId="{83BC944D-3816-204B-BF7B-D4293B90B2A6}" srcOrd="0" destOrd="2" presId="urn:microsoft.com/office/officeart/2005/8/layout/cycle4#1"/>
    <dgm:cxn modelId="{9D91EB3C-6756-43F0-891E-E48DC184AA32}" type="presOf" srcId="{43035589-E737-EE42-B79E-F49E9A2734FF}" destId="{2F57D48F-DF95-0345-9539-813F040A5D8D}" srcOrd="1" destOrd="0" presId="urn:microsoft.com/office/officeart/2005/8/layout/cycle4#1"/>
    <dgm:cxn modelId="{444AAF5C-7BA5-454A-A196-5ACD92637FB9}" type="presOf" srcId="{006BDE75-8ED9-5943-8E02-44EE5C5DE1D0}" destId="{2F57D48F-DF95-0345-9539-813F040A5D8D}" srcOrd="1" destOrd="1" presId="urn:microsoft.com/office/officeart/2005/8/layout/cycle4#1"/>
    <dgm:cxn modelId="{9D45C796-87CA-D047-9127-F000642BE550}" srcId="{B03CC1C5-3C22-1443-88F8-14BF3828AEB9}" destId="{71605F26-F445-0F48-8F8C-0F52D026D465}" srcOrd="1" destOrd="0" parTransId="{7B64246D-0039-E54C-BA1D-6B2FE25E3DB0}" sibTransId="{11470314-FC07-674B-9351-27C806861448}"/>
    <dgm:cxn modelId="{E244DCC2-F299-4D6B-92C2-50BB48F49A65}" type="presOf" srcId="{4EAD60CF-2AB3-1C45-8F77-53A7390E4CAA}" destId="{A9374688-B99A-314B-9A8B-C1BE724ECF43}" srcOrd="0" destOrd="0" presId="urn:microsoft.com/office/officeart/2005/8/layout/cycle4#1"/>
    <dgm:cxn modelId="{AEF08032-5ABB-41C0-AEF5-F6758862AD20}" type="presParOf" srcId="{C4DA102A-5981-3448-9E85-2DDFC2B76DFA}" destId="{4B622CB1-E9C8-384D-881D-5D3963C5C9EF}" srcOrd="0" destOrd="0" presId="urn:microsoft.com/office/officeart/2005/8/layout/cycle4#1"/>
    <dgm:cxn modelId="{04AAA13D-03EC-41A3-A7A9-1EBFFE45F2A3}" type="presParOf" srcId="{4B622CB1-E9C8-384D-881D-5D3963C5C9EF}" destId="{122EE526-8CBB-8B43-8F5F-19F0B1F486F9}" srcOrd="0" destOrd="0" presId="urn:microsoft.com/office/officeart/2005/8/layout/cycle4#1"/>
    <dgm:cxn modelId="{D823BDAA-F22B-448D-B059-C2D576AD99A4}" type="presParOf" srcId="{122EE526-8CBB-8B43-8F5F-19F0B1F486F9}" destId="{A9374688-B99A-314B-9A8B-C1BE724ECF43}" srcOrd="0" destOrd="0" presId="urn:microsoft.com/office/officeart/2005/8/layout/cycle4#1"/>
    <dgm:cxn modelId="{D34E626F-AA28-4E01-8055-B6DA35DB60E1}" type="presParOf" srcId="{122EE526-8CBB-8B43-8F5F-19F0B1F486F9}" destId="{A35F1170-F250-6447-A607-9B9A3132B071}" srcOrd="1" destOrd="0" presId="urn:microsoft.com/office/officeart/2005/8/layout/cycle4#1"/>
    <dgm:cxn modelId="{2F22981C-19FD-4A58-B1B5-2B826838525F}" type="presParOf" srcId="{4B622CB1-E9C8-384D-881D-5D3963C5C9EF}" destId="{C3E527C3-E0FA-E340-ACA7-B6350D7BAA24}" srcOrd="1" destOrd="0" presId="urn:microsoft.com/office/officeart/2005/8/layout/cycle4#1"/>
    <dgm:cxn modelId="{BC071B15-EF86-4862-AA41-873D1B7C5D38}" type="presParOf" srcId="{C3E527C3-E0FA-E340-ACA7-B6350D7BAA24}" destId="{83BC944D-3816-204B-BF7B-D4293B90B2A6}" srcOrd="0" destOrd="0" presId="urn:microsoft.com/office/officeart/2005/8/layout/cycle4#1"/>
    <dgm:cxn modelId="{2A095FDA-A3F3-4334-A29A-EE0A6B69B1FB}" type="presParOf" srcId="{C3E527C3-E0FA-E340-ACA7-B6350D7BAA24}" destId="{38F5BC7E-D6C7-084D-BBE6-2D25B81AB529}" srcOrd="1" destOrd="0" presId="urn:microsoft.com/office/officeart/2005/8/layout/cycle4#1"/>
    <dgm:cxn modelId="{F8AA93DB-6DB6-4E80-9709-3FA61073C0B2}" type="presParOf" srcId="{4B622CB1-E9C8-384D-881D-5D3963C5C9EF}" destId="{4B18644C-9CAD-7D4B-9680-616098D86C44}" srcOrd="2" destOrd="0" presId="urn:microsoft.com/office/officeart/2005/8/layout/cycle4#1"/>
    <dgm:cxn modelId="{BDE450F9-3459-40B7-B9AB-EA83A3B1B453}" type="presParOf" srcId="{4B18644C-9CAD-7D4B-9680-616098D86C44}" destId="{676BDF1E-F35F-B946-B25A-3269D2D54C4A}" srcOrd="0" destOrd="0" presId="urn:microsoft.com/office/officeart/2005/8/layout/cycle4#1"/>
    <dgm:cxn modelId="{D749C81C-3A39-485A-9D06-A37E68152BB3}" type="presParOf" srcId="{4B18644C-9CAD-7D4B-9680-616098D86C44}" destId="{2F57D48F-DF95-0345-9539-813F040A5D8D}" srcOrd="1" destOrd="0" presId="urn:microsoft.com/office/officeart/2005/8/layout/cycle4#1"/>
    <dgm:cxn modelId="{3AA552EA-1B41-4542-BEF5-58ECA6BFA853}" type="presParOf" srcId="{4B622CB1-E9C8-384D-881D-5D3963C5C9EF}" destId="{B7B96943-6BCB-EF4C-BD7F-1DA4AB92BC7B}" srcOrd="3" destOrd="0" presId="urn:microsoft.com/office/officeart/2005/8/layout/cycle4#1"/>
    <dgm:cxn modelId="{60975337-1E56-455F-B183-892D65352401}" type="presParOf" srcId="{B7B96943-6BCB-EF4C-BD7F-1DA4AB92BC7B}" destId="{50E11486-2468-D144-AC94-664C73AB9BF4}" srcOrd="0" destOrd="0" presId="urn:microsoft.com/office/officeart/2005/8/layout/cycle4#1"/>
    <dgm:cxn modelId="{3AB4D9DD-EB45-49D2-8D30-CE8F58F74B9F}" type="presParOf" srcId="{B7B96943-6BCB-EF4C-BD7F-1DA4AB92BC7B}" destId="{F5226581-FB11-FC44-BF2D-F57FF7889C72}" srcOrd="1" destOrd="0" presId="urn:microsoft.com/office/officeart/2005/8/layout/cycle4#1"/>
    <dgm:cxn modelId="{B9CED49C-623C-4503-8F6F-55FC62BC23A3}" type="presParOf" srcId="{4B622CB1-E9C8-384D-881D-5D3963C5C9EF}" destId="{454AAC19-28A4-EE45-ACD6-65DA4B08B317}" srcOrd="4" destOrd="0" presId="urn:microsoft.com/office/officeart/2005/8/layout/cycle4#1"/>
    <dgm:cxn modelId="{C1ED841A-F53C-4079-B3B4-47712445EF07}" type="presParOf" srcId="{C4DA102A-5981-3448-9E85-2DDFC2B76DFA}" destId="{34FF6184-EF65-AF48-97E4-D2898EF4D046}" srcOrd="1" destOrd="0" presId="urn:microsoft.com/office/officeart/2005/8/layout/cycle4#1"/>
    <dgm:cxn modelId="{064BE3DD-CA06-404F-91ED-7C0406AD9ADA}" type="presParOf" srcId="{34FF6184-EF65-AF48-97E4-D2898EF4D046}" destId="{90841021-A117-E943-85ED-C9BF311CEC43}" srcOrd="0" destOrd="0" presId="urn:microsoft.com/office/officeart/2005/8/layout/cycle4#1"/>
    <dgm:cxn modelId="{7A61F2D2-EE28-4709-86D7-72B741ED6946}" type="presParOf" srcId="{34FF6184-EF65-AF48-97E4-D2898EF4D046}" destId="{80E9B8AD-9545-E245-ABC0-ADEACEB4F692}" srcOrd="1" destOrd="0" presId="urn:microsoft.com/office/officeart/2005/8/layout/cycle4#1"/>
    <dgm:cxn modelId="{F388D799-FD60-4A7C-B242-ACC40C70C163}" type="presParOf" srcId="{34FF6184-EF65-AF48-97E4-D2898EF4D046}" destId="{69EA319E-9CFF-6A4D-B05E-BAFC232870B5}" srcOrd="2" destOrd="0" presId="urn:microsoft.com/office/officeart/2005/8/layout/cycle4#1"/>
    <dgm:cxn modelId="{4F766163-D871-4AE2-8032-99A3C9CA95F6}" type="presParOf" srcId="{34FF6184-EF65-AF48-97E4-D2898EF4D046}" destId="{D54288FD-CEF3-7148-A5EC-37A2A10C4658}" srcOrd="3" destOrd="0" presId="urn:microsoft.com/office/officeart/2005/8/layout/cycle4#1"/>
    <dgm:cxn modelId="{765D5DCF-6F0D-473D-B980-E334FB2F98E0}" type="presParOf" srcId="{34FF6184-EF65-AF48-97E4-D2898EF4D046}" destId="{3322918E-ADE1-8B47-982C-8A8785FBFA3F}" srcOrd="4" destOrd="0" presId="urn:microsoft.com/office/officeart/2005/8/layout/cycle4#1"/>
    <dgm:cxn modelId="{C98B5A0A-7928-4EBC-AAEB-81F7231394CC}" type="presParOf" srcId="{C4DA102A-5981-3448-9E85-2DDFC2B76DFA}" destId="{0F9A7A26-118A-6B45-83A0-B45003C8E7DE}" srcOrd="2" destOrd="0" presId="urn:microsoft.com/office/officeart/2005/8/layout/cycle4#1"/>
    <dgm:cxn modelId="{32642640-4E94-429A-AC3A-2038A7AD6758}" type="presParOf" srcId="{C4DA102A-5981-3448-9E85-2DDFC2B76DFA}" destId="{5972C026-39A4-724C-B3A5-FD5D383CF67A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BE497F-E4E7-416F-BDB8-3B5984610314}" type="doc">
      <dgm:prSet loTypeId="urn:microsoft.com/office/officeart/2005/8/layout/venn1" loCatId="relationship" qsTypeId="urn:microsoft.com/office/officeart/2005/8/quickstyle/simple1" qsCatId="simple" csTypeId="urn:microsoft.com/office/officeart/2005/8/colors/accent1_4" csCatId="accent1"/>
      <dgm:spPr/>
      <dgm:t>
        <a:bodyPr/>
        <a:lstStyle/>
        <a:p>
          <a:endParaRPr lang="it-IT"/>
        </a:p>
      </dgm:t>
    </dgm:pt>
    <dgm:pt modelId="{77CB2F84-1583-4C07-B260-8E8652F6E77E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Virgo and the Web</a:t>
          </a:r>
          <a:endParaRPr lang="it-IT" dirty="0">
            <a:solidFill>
              <a:schemeClr val="bg1"/>
            </a:solidFill>
          </a:endParaRPr>
        </a:p>
      </dgm:t>
    </dgm:pt>
    <dgm:pt modelId="{ADB55B14-9989-43D5-98DA-5CA932BD95A0}" type="parTrans" cxnId="{EF8EDDFB-209B-4344-BF1F-59FEE52CD1F3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F23CF55F-EA20-4476-A9AB-D0DA0AEEEADE}" type="sibTrans" cxnId="{EF8EDDFB-209B-4344-BF1F-59FEE52CD1F3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B356A5C2-D24B-4F04-AC12-024E0F7DB851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Visit Virgo</a:t>
          </a:r>
          <a:endParaRPr lang="it-IT" dirty="0">
            <a:solidFill>
              <a:schemeClr val="bg1"/>
            </a:solidFill>
          </a:endParaRPr>
        </a:p>
      </dgm:t>
    </dgm:pt>
    <dgm:pt modelId="{AB8210E4-7C79-4C26-BEFE-22610C4D4EBD}" type="parTrans" cxnId="{7855DDEF-428B-4BF4-BC04-13C135308404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7D63BE41-23B5-4D78-BD62-BC3B06E3A026}" type="sibTrans" cxnId="{7855DDEF-428B-4BF4-BC04-13C135308404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6ACE119E-B69A-41DF-B0E5-E042DE00A55F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Virgo and the external world</a:t>
          </a:r>
          <a:endParaRPr lang="it-IT" dirty="0">
            <a:solidFill>
              <a:schemeClr val="bg1"/>
            </a:solidFill>
          </a:endParaRPr>
        </a:p>
      </dgm:t>
    </dgm:pt>
    <dgm:pt modelId="{6E6545ED-1161-4E2C-8B17-52A6D1447039}" type="parTrans" cxnId="{568251BA-78E7-4CD9-A0CA-D41C6806E0E4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340EEAF7-A089-4984-A1A7-9E6CE6B90DD3}" type="sibTrans" cxnId="{568251BA-78E7-4CD9-A0CA-D41C6806E0E4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116F869D-9DB0-4B1C-83B7-96C337CB0C77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Academic impact</a:t>
          </a:r>
          <a:endParaRPr lang="it-IT" dirty="0">
            <a:solidFill>
              <a:schemeClr val="bg1"/>
            </a:solidFill>
          </a:endParaRPr>
        </a:p>
      </dgm:t>
    </dgm:pt>
    <dgm:pt modelId="{E0A07D8B-49AE-455E-A96F-81862985D2D6}" type="parTrans" cxnId="{A4E84206-C640-4D12-B66C-A64F395B469E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9CE880F6-CF1A-4915-B48E-CE812C00B04E}" type="sibTrans" cxnId="{A4E84206-C640-4D12-B66C-A64F395B469E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4BDD053B-EA2A-4043-ABEA-A559EBAC28FC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Virgo and the press</a:t>
          </a:r>
          <a:endParaRPr lang="it-IT" dirty="0">
            <a:solidFill>
              <a:schemeClr val="bg1"/>
            </a:solidFill>
          </a:endParaRPr>
        </a:p>
      </dgm:t>
    </dgm:pt>
    <dgm:pt modelId="{DDE411F5-09E1-4111-BDCC-25B92DC89BFE}" type="parTrans" cxnId="{48D79C90-E7B1-45D9-BD1B-835D9741E163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2AF076DA-F72B-4353-BD3C-CB950558FB49}" type="sibTrans" cxnId="{48D79C90-E7B1-45D9-BD1B-835D9741E163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A11ED208-1B83-4ABF-BFA2-B1874C70545D}" type="pres">
      <dgm:prSet presAssocID="{D9BE497F-E4E7-416F-BDB8-3B598461031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1BD34C9-8E1D-4B13-B24A-D8DA90509EB3}" type="pres">
      <dgm:prSet presAssocID="{77CB2F84-1583-4C07-B260-8E8652F6E77E}" presName="circ1" presStyleLbl="vennNode1" presStyleIdx="0" presStyleCnt="5"/>
      <dgm:spPr/>
    </dgm:pt>
    <dgm:pt modelId="{BD388D10-E51E-486D-AAC4-FD6749D9C5E3}" type="pres">
      <dgm:prSet presAssocID="{77CB2F84-1583-4C07-B260-8E8652F6E77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DD16935-4D49-42B4-88A0-82A871FC00AB}" type="pres">
      <dgm:prSet presAssocID="{B356A5C2-D24B-4F04-AC12-024E0F7DB851}" presName="circ2" presStyleLbl="vennNode1" presStyleIdx="1" presStyleCnt="5"/>
      <dgm:spPr/>
    </dgm:pt>
    <dgm:pt modelId="{52A4884B-26C7-4A2E-947D-E9F78B4DA897}" type="pres">
      <dgm:prSet presAssocID="{B356A5C2-D24B-4F04-AC12-024E0F7DB85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681D398-C88B-445B-8955-0AE07DD984C1}" type="pres">
      <dgm:prSet presAssocID="{6ACE119E-B69A-41DF-B0E5-E042DE00A55F}" presName="circ3" presStyleLbl="vennNode1" presStyleIdx="2" presStyleCnt="5"/>
      <dgm:spPr/>
    </dgm:pt>
    <dgm:pt modelId="{A1E348F3-FCD2-44DF-A928-2E94CD52C396}" type="pres">
      <dgm:prSet presAssocID="{6ACE119E-B69A-41DF-B0E5-E042DE00A55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0F4477-410E-4912-85D0-A648BE65EDB3}" type="pres">
      <dgm:prSet presAssocID="{116F869D-9DB0-4B1C-83B7-96C337CB0C77}" presName="circ4" presStyleLbl="vennNode1" presStyleIdx="3" presStyleCnt="5"/>
      <dgm:spPr/>
    </dgm:pt>
    <dgm:pt modelId="{31B5F4F9-F9CF-4980-9A21-7ECECAEF7610}" type="pres">
      <dgm:prSet presAssocID="{116F869D-9DB0-4B1C-83B7-96C337CB0C77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BCD3207-C2D9-4A4D-B67A-9DD5CD676240}" type="pres">
      <dgm:prSet presAssocID="{4BDD053B-EA2A-4043-ABEA-A559EBAC28FC}" presName="circ5" presStyleLbl="vennNode1" presStyleIdx="4" presStyleCnt="5"/>
      <dgm:spPr/>
    </dgm:pt>
    <dgm:pt modelId="{4C74FFAF-1300-41DD-B7DA-3DDE29BF7408}" type="pres">
      <dgm:prSet presAssocID="{4BDD053B-EA2A-4043-ABEA-A559EBAC28FC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F31A5B9-8966-45B5-AA1A-9854B9A2D5FF}" type="presOf" srcId="{77CB2F84-1583-4C07-B260-8E8652F6E77E}" destId="{BD388D10-E51E-486D-AAC4-FD6749D9C5E3}" srcOrd="0" destOrd="0" presId="urn:microsoft.com/office/officeart/2005/8/layout/venn1"/>
    <dgm:cxn modelId="{A4E84206-C640-4D12-B66C-A64F395B469E}" srcId="{D9BE497F-E4E7-416F-BDB8-3B5984610314}" destId="{116F869D-9DB0-4B1C-83B7-96C337CB0C77}" srcOrd="3" destOrd="0" parTransId="{E0A07D8B-49AE-455E-A96F-81862985D2D6}" sibTransId="{9CE880F6-CF1A-4915-B48E-CE812C00B04E}"/>
    <dgm:cxn modelId="{48D79C90-E7B1-45D9-BD1B-835D9741E163}" srcId="{D9BE497F-E4E7-416F-BDB8-3B5984610314}" destId="{4BDD053B-EA2A-4043-ABEA-A559EBAC28FC}" srcOrd="4" destOrd="0" parTransId="{DDE411F5-09E1-4111-BDCC-25B92DC89BFE}" sibTransId="{2AF076DA-F72B-4353-BD3C-CB950558FB49}"/>
    <dgm:cxn modelId="{D319B06F-7630-48A4-B705-92DD7E93C7D8}" type="presOf" srcId="{116F869D-9DB0-4B1C-83B7-96C337CB0C77}" destId="{31B5F4F9-F9CF-4980-9A21-7ECECAEF7610}" srcOrd="0" destOrd="0" presId="urn:microsoft.com/office/officeart/2005/8/layout/venn1"/>
    <dgm:cxn modelId="{7855DDEF-428B-4BF4-BC04-13C135308404}" srcId="{D9BE497F-E4E7-416F-BDB8-3B5984610314}" destId="{B356A5C2-D24B-4F04-AC12-024E0F7DB851}" srcOrd="1" destOrd="0" parTransId="{AB8210E4-7C79-4C26-BEFE-22610C4D4EBD}" sibTransId="{7D63BE41-23B5-4D78-BD62-BC3B06E3A026}"/>
    <dgm:cxn modelId="{3D5F90FB-9A5A-4DDC-BBB2-D126150F6B3F}" type="presOf" srcId="{4BDD053B-EA2A-4043-ABEA-A559EBAC28FC}" destId="{4C74FFAF-1300-41DD-B7DA-3DDE29BF7408}" srcOrd="0" destOrd="0" presId="urn:microsoft.com/office/officeart/2005/8/layout/venn1"/>
    <dgm:cxn modelId="{AF608A39-DC96-4FCB-B866-AD648A798BBC}" type="presOf" srcId="{6ACE119E-B69A-41DF-B0E5-E042DE00A55F}" destId="{A1E348F3-FCD2-44DF-A928-2E94CD52C396}" srcOrd="0" destOrd="0" presId="urn:microsoft.com/office/officeart/2005/8/layout/venn1"/>
    <dgm:cxn modelId="{568251BA-78E7-4CD9-A0CA-D41C6806E0E4}" srcId="{D9BE497F-E4E7-416F-BDB8-3B5984610314}" destId="{6ACE119E-B69A-41DF-B0E5-E042DE00A55F}" srcOrd="2" destOrd="0" parTransId="{6E6545ED-1161-4E2C-8B17-52A6D1447039}" sibTransId="{340EEAF7-A089-4984-A1A7-9E6CE6B90DD3}"/>
    <dgm:cxn modelId="{D1E03AD4-F140-4A74-BC99-6D51B527E3AD}" type="presOf" srcId="{B356A5C2-D24B-4F04-AC12-024E0F7DB851}" destId="{52A4884B-26C7-4A2E-947D-E9F78B4DA897}" srcOrd="0" destOrd="0" presId="urn:microsoft.com/office/officeart/2005/8/layout/venn1"/>
    <dgm:cxn modelId="{EF8EDDFB-209B-4344-BF1F-59FEE52CD1F3}" srcId="{D9BE497F-E4E7-416F-BDB8-3B5984610314}" destId="{77CB2F84-1583-4C07-B260-8E8652F6E77E}" srcOrd="0" destOrd="0" parTransId="{ADB55B14-9989-43D5-98DA-5CA932BD95A0}" sibTransId="{F23CF55F-EA20-4476-A9AB-D0DA0AEEEADE}"/>
    <dgm:cxn modelId="{DDCB8009-7716-456A-A432-3B9978ACCF56}" type="presOf" srcId="{D9BE497F-E4E7-416F-BDB8-3B5984610314}" destId="{A11ED208-1B83-4ABF-BFA2-B1874C70545D}" srcOrd="0" destOrd="0" presId="urn:microsoft.com/office/officeart/2005/8/layout/venn1"/>
    <dgm:cxn modelId="{EEAD571B-DB2C-43F9-95DC-B50D389DAA79}" type="presParOf" srcId="{A11ED208-1B83-4ABF-BFA2-B1874C70545D}" destId="{B1BD34C9-8E1D-4B13-B24A-D8DA90509EB3}" srcOrd="0" destOrd="0" presId="urn:microsoft.com/office/officeart/2005/8/layout/venn1"/>
    <dgm:cxn modelId="{CBFFAB7D-D270-44FE-9C1B-82F1EBC13427}" type="presParOf" srcId="{A11ED208-1B83-4ABF-BFA2-B1874C70545D}" destId="{BD388D10-E51E-486D-AAC4-FD6749D9C5E3}" srcOrd="1" destOrd="0" presId="urn:microsoft.com/office/officeart/2005/8/layout/venn1"/>
    <dgm:cxn modelId="{74459A60-1096-47B6-8B67-0FD0DB1ECFF4}" type="presParOf" srcId="{A11ED208-1B83-4ABF-BFA2-B1874C70545D}" destId="{1DD16935-4D49-42B4-88A0-82A871FC00AB}" srcOrd="2" destOrd="0" presId="urn:microsoft.com/office/officeart/2005/8/layout/venn1"/>
    <dgm:cxn modelId="{D25FD2A1-5FE4-4F92-9D5A-E36E2A91A1E7}" type="presParOf" srcId="{A11ED208-1B83-4ABF-BFA2-B1874C70545D}" destId="{52A4884B-26C7-4A2E-947D-E9F78B4DA897}" srcOrd="3" destOrd="0" presId="urn:microsoft.com/office/officeart/2005/8/layout/venn1"/>
    <dgm:cxn modelId="{9510F227-749E-497E-BA2F-59940E3FF8DE}" type="presParOf" srcId="{A11ED208-1B83-4ABF-BFA2-B1874C70545D}" destId="{6681D398-C88B-445B-8955-0AE07DD984C1}" srcOrd="4" destOrd="0" presId="urn:microsoft.com/office/officeart/2005/8/layout/venn1"/>
    <dgm:cxn modelId="{8085F9F1-751F-4F4E-B475-B355E99BD66B}" type="presParOf" srcId="{A11ED208-1B83-4ABF-BFA2-B1874C70545D}" destId="{A1E348F3-FCD2-44DF-A928-2E94CD52C396}" srcOrd="5" destOrd="0" presId="urn:microsoft.com/office/officeart/2005/8/layout/venn1"/>
    <dgm:cxn modelId="{1E5CAA5F-8F51-4107-9FCD-6A83A9DF5B47}" type="presParOf" srcId="{A11ED208-1B83-4ABF-BFA2-B1874C70545D}" destId="{910F4477-410E-4912-85D0-A648BE65EDB3}" srcOrd="6" destOrd="0" presId="urn:microsoft.com/office/officeart/2005/8/layout/venn1"/>
    <dgm:cxn modelId="{6B56BCB6-7787-435A-8918-6F29DF877E80}" type="presParOf" srcId="{A11ED208-1B83-4ABF-BFA2-B1874C70545D}" destId="{31B5F4F9-F9CF-4980-9A21-7ECECAEF7610}" srcOrd="7" destOrd="0" presId="urn:microsoft.com/office/officeart/2005/8/layout/venn1"/>
    <dgm:cxn modelId="{372BCFE0-5ECF-4D1D-9187-6CC9D1559C59}" type="presParOf" srcId="{A11ED208-1B83-4ABF-BFA2-B1874C70545D}" destId="{8BCD3207-C2D9-4A4D-B67A-9DD5CD676240}" srcOrd="8" destOrd="0" presId="urn:microsoft.com/office/officeart/2005/8/layout/venn1"/>
    <dgm:cxn modelId="{BCF2C56C-BA34-42BC-9743-5E42AEF3BE79}" type="presParOf" srcId="{A11ED208-1B83-4ABF-BFA2-B1874C70545D}" destId="{4C74FFAF-1300-41DD-B7DA-3DDE29BF7408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D9BB85-0B62-4C45-B4F5-E9CC877BB11C}" type="doc">
      <dgm:prSet loTypeId="urn:microsoft.com/office/officeart/2005/8/layout/list1" loCatId="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33C722DC-E826-1A45-979D-85D9E303F24D}">
      <dgm:prSet phldrT="[Text]"/>
      <dgm:spPr/>
      <dgm:t>
        <a:bodyPr/>
        <a:lstStyle/>
        <a:p>
          <a:r>
            <a:rPr lang="en-US" dirty="0" smtClean="0"/>
            <a:t>The Virgo public outreach website</a:t>
          </a:r>
          <a:endParaRPr lang="en-US" dirty="0"/>
        </a:p>
      </dgm:t>
    </dgm:pt>
    <dgm:pt modelId="{10E91BD6-6755-684E-8D0E-E0E054DF707C}" type="parTrans" cxnId="{DC72A21D-F84C-034A-8F35-BDF21307393D}">
      <dgm:prSet/>
      <dgm:spPr/>
      <dgm:t>
        <a:bodyPr/>
        <a:lstStyle/>
        <a:p>
          <a:endParaRPr lang="en-US"/>
        </a:p>
      </dgm:t>
    </dgm:pt>
    <dgm:pt modelId="{B3C968BE-87D4-6F48-9AA1-3B115EA10CD8}" type="sibTrans" cxnId="{DC72A21D-F84C-034A-8F35-BDF21307393D}">
      <dgm:prSet/>
      <dgm:spPr/>
      <dgm:t>
        <a:bodyPr/>
        <a:lstStyle/>
        <a:p>
          <a:endParaRPr lang="en-US"/>
        </a:p>
      </dgm:t>
    </dgm:pt>
    <dgm:pt modelId="{3A4D84B5-1377-BB46-99E9-3572890690E1}">
      <dgm:prSet/>
      <dgm:spPr/>
      <dgm:t>
        <a:bodyPr/>
        <a:lstStyle/>
        <a:p>
          <a:r>
            <a:rPr lang="en-US" dirty="0" smtClean="0"/>
            <a:t>Is different from the official Virgo website</a:t>
          </a:r>
          <a:endParaRPr lang="en-US" dirty="0"/>
        </a:p>
      </dgm:t>
    </dgm:pt>
    <dgm:pt modelId="{54E92A8A-1563-9448-8C57-6752D0310BC7}" type="parTrans" cxnId="{B038CB20-A9FE-CD4F-9748-386F7E965A44}">
      <dgm:prSet/>
      <dgm:spPr/>
      <dgm:t>
        <a:bodyPr/>
        <a:lstStyle/>
        <a:p>
          <a:endParaRPr lang="en-US"/>
        </a:p>
      </dgm:t>
    </dgm:pt>
    <dgm:pt modelId="{701131D0-FE94-B14A-985C-83009BB4BA9E}" type="sibTrans" cxnId="{B038CB20-A9FE-CD4F-9748-386F7E965A44}">
      <dgm:prSet/>
      <dgm:spPr/>
      <dgm:t>
        <a:bodyPr/>
        <a:lstStyle/>
        <a:p>
          <a:endParaRPr lang="en-US"/>
        </a:p>
      </dgm:t>
    </dgm:pt>
    <dgm:pt modelId="{F7ABE6E7-8DF9-4642-9836-BE8E35DCBD78}">
      <dgm:prSet/>
      <dgm:spPr/>
      <dgm:t>
        <a:bodyPr/>
        <a:lstStyle/>
        <a:p>
          <a:r>
            <a:rPr lang="en-US" dirty="0" smtClean="0"/>
            <a:t>Upgrade the current one (outreach.ego-gw.it)</a:t>
          </a:r>
          <a:endParaRPr lang="en-US" dirty="0"/>
        </a:p>
      </dgm:t>
    </dgm:pt>
    <dgm:pt modelId="{C2121D1A-2E86-EA4E-9050-57BEA1DF730C}" type="parTrans" cxnId="{3F071719-042E-A245-9546-44CA2A9D451B}">
      <dgm:prSet/>
      <dgm:spPr/>
      <dgm:t>
        <a:bodyPr/>
        <a:lstStyle/>
        <a:p>
          <a:endParaRPr lang="en-US"/>
        </a:p>
      </dgm:t>
    </dgm:pt>
    <dgm:pt modelId="{368A689B-CF01-A841-A716-5873033665D7}" type="sibTrans" cxnId="{3F071719-042E-A245-9546-44CA2A9D451B}">
      <dgm:prSet/>
      <dgm:spPr/>
      <dgm:t>
        <a:bodyPr/>
        <a:lstStyle/>
        <a:p>
          <a:endParaRPr lang="en-US"/>
        </a:p>
      </dgm:t>
    </dgm:pt>
    <dgm:pt modelId="{79B94D43-E942-F14E-8B25-3B3D7D4A4C53}">
      <dgm:prSet/>
      <dgm:spPr/>
      <dgm:t>
        <a:bodyPr/>
        <a:lstStyle/>
        <a:p>
          <a:r>
            <a:rPr lang="en-US" dirty="0" smtClean="0"/>
            <a:t>Jointly present the EPO activities in our countries</a:t>
          </a:r>
          <a:endParaRPr lang="en-US" dirty="0"/>
        </a:p>
      </dgm:t>
    </dgm:pt>
    <dgm:pt modelId="{E965A833-FC99-234B-8543-8EB118608499}" type="parTrans" cxnId="{D2D23FA2-2289-7C49-93C8-125DCEEC003D}">
      <dgm:prSet/>
      <dgm:spPr/>
      <dgm:t>
        <a:bodyPr/>
        <a:lstStyle/>
        <a:p>
          <a:endParaRPr lang="en-US"/>
        </a:p>
      </dgm:t>
    </dgm:pt>
    <dgm:pt modelId="{CBB3D057-8DD0-D640-9CA5-0DF577FF2A06}" type="sibTrans" cxnId="{D2D23FA2-2289-7C49-93C8-125DCEEC003D}">
      <dgm:prSet/>
      <dgm:spPr/>
      <dgm:t>
        <a:bodyPr/>
        <a:lstStyle/>
        <a:p>
          <a:endParaRPr lang="en-US"/>
        </a:p>
      </dgm:t>
    </dgm:pt>
    <dgm:pt modelId="{B52231B2-F463-8045-ACD2-9C980CC66CFC}">
      <dgm:prSet/>
      <dgm:spPr/>
      <dgm:t>
        <a:bodyPr/>
        <a:lstStyle/>
        <a:p>
          <a:r>
            <a:rPr lang="en-US" dirty="0" smtClean="0"/>
            <a:t>Disseminate contents (e.g. news, etc)</a:t>
          </a:r>
          <a:endParaRPr lang="en-US" dirty="0"/>
        </a:p>
      </dgm:t>
    </dgm:pt>
    <dgm:pt modelId="{396A7EF5-F9C8-7142-BAE4-7002392E4A6B}" type="parTrans" cxnId="{8BE254C9-D149-C445-BADF-E0E48176833A}">
      <dgm:prSet/>
      <dgm:spPr/>
      <dgm:t>
        <a:bodyPr/>
        <a:lstStyle/>
        <a:p>
          <a:endParaRPr lang="en-US"/>
        </a:p>
      </dgm:t>
    </dgm:pt>
    <dgm:pt modelId="{5E32DB5A-57DB-3647-BBA3-0B087A19E5A4}" type="sibTrans" cxnId="{8BE254C9-D149-C445-BADF-E0E48176833A}">
      <dgm:prSet/>
      <dgm:spPr/>
      <dgm:t>
        <a:bodyPr/>
        <a:lstStyle/>
        <a:p>
          <a:endParaRPr lang="en-US"/>
        </a:p>
      </dgm:t>
    </dgm:pt>
    <dgm:pt modelId="{33004837-C9DD-E24A-B11A-36410265A260}">
      <dgm:prSet/>
      <dgm:spPr/>
      <dgm:t>
        <a:bodyPr/>
        <a:lstStyle/>
        <a:p>
          <a:r>
            <a:rPr lang="en-US" dirty="0" smtClean="0"/>
            <a:t>Be social</a:t>
          </a:r>
          <a:endParaRPr lang="en-US" dirty="0"/>
        </a:p>
      </dgm:t>
    </dgm:pt>
    <dgm:pt modelId="{5F5FC657-1207-F74A-8953-217EB4C5B24A}" type="parTrans" cxnId="{215CE5D3-42C1-B44D-9CBB-C955A0F16E98}">
      <dgm:prSet/>
      <dgm:spPr/>
      <dgm:t>
        <a:bodyPr/>
        <a:lstStyle/>
        <a:p>
          <a:endParaRPr lang="en-US"/>
        </a:p>
      </dgm:t>
    </dgm:pt>
    <dgm:pt modelId="{F5AAB168-86A3-234C-A502-C8BD38DBAFDC}" type="sibTrans" cxnId="{215CE5D3-42C1-B44D-9CBB-C955A0F16E98}">
      <dgm:prSet/>
      <dgm:spPr/>
      <dgm:t>
        <a:bodyPr/>
        <a:lstStyle/>
        <a:p>
          <a:endParaRPr lang="en-US"/>
        </a:p>
      </dgm:t>
    </dgm:pt>
    <dgm:pt modelId="{1C43AB96-3082-D04F-A5F3-646904F7E2C3}">
      <dgm:prSet/>
      <dgm:spPr/>
      <dgm:t>
        <a:bodyPr/>
        <a:lstStyle/>
        <a:p>
          <a:r>
            <a:rPr lang="en-US" dirty="0" err="1" smtClean="0"/>
            <a:t>Facebook</a:t>
          </a:r>
          <a:r>
            <a:rPr lang="en-US" dirty="0" smtClean="0"/>
            <a:t>, Twitter, etc...</a:t>
          </a:r>
          <a:endParaRPr lang="en-US" dirty="0"/>
        </a:p>
      </dgm:t>
    </dgm:pt>
    <dgm:pt modelId="{19FBC6E6-EE9C-8D4D-BF06-EE0CA2838ED7}" type="parTrans" cxnId="{29B8D020-9A31-BE4D-B9FD-B0D9AC4FD324}">
      <dgm:prSet/>
      <dgm:spPr/>
      <dgm:t>
        <a:bodyPr/>
        <a:lstStyle/>
        <a:p>
          <a:endParaRPr lang="en-US"/>
        </a:p>
      </dgm:t>
    </dgm:pt>
    <dgm:pt modelId="{8D700215-3140-B149-B69F-5A459D34071A}" type="sibTrans" cxnId="{29B8D020-9A31-BE4D-B9FD-B0D9AC4FD324}">
      <dgm:prSet/>
      <dgm:spPr/>
      <dgm:t>
        <a:bodyPr/>
        <a:lstStyle/>
        <a:p>
          <a:endParaRPr lang="en-US"/>
        </a:p>
      </dgm:t>
    </dgm:pt>
    <dgm:pt modelId="{6DAD10B1-0F78-994C-A958-08299A8A5835}">
      <dgm:prSet/>
      <dgm:spPr/>
      <dgm:t>
        <a:bodyPr/>
        <a:lstStyle/>
        <a:p>
          <a:r>
            <a:rPr lang="en-US" dirty="0" err="1" smtClean="0"/>
            <a:t>Mantain</a:t>
          </a:r>
          <a:r>
            <a:rPr lang="en-US" dirty="0" smtClean="0"/>
            <a:t> an archive of material</a:t>
          </a:r>
          <a:endParaRPr lang="en-US" dirty="0"/>
        </a:p>
      </dgm:t>
    </dgm:pt>
    <dgm:pt modelId="{409AF641-797F-7F42-8DF3-5C805FFCFCBE}" type="parTrans" cxnId="{9B59508D-BE2D-D843-B6CB-BF9EFE09B336}">
      <dgm:prSet/>
      <dgm:spPr/>
      <dgm:t>
        <a:bodyPr/>
        <a:lstStyle/>
        <a:p>
          <a:endParaRPr lang="en-US"/>
        </a:p>
      </dgm:t>
    </dgm:pt>
    <dgm:pt modelId="{612896F8-CF82-324D-B5EB-ACF1DCB8B46F}" type="sibTrans" cxnId="{9B59508D-BE2D-D843-B6CB-BF9EFE09B336}">
      <dgm:prSet/>
      <dgm:spPr/>
      <dgm:t>
        <a:bodyPr/>
        <a:lstStyle/>
        <a:p>
          <a:endParaRPr lang="en-US"/>
        </a:p>
      </dgm:t>
    </dgm:pt>
    <dgm:pt modelId="{16AFCF45-0B60-9142-910F-2A4FD9487793}">
      <dgm:prSet/>
      <dgm:spPr/>
      <dgm:t>
        <a:bodyPr/>
        <a:lstStyle/>
        <a:p>
          <a:r>
            <a:rPr lang="en-US" dirty="0" smtClean="0"/>
            <a:t>Contents for the web</a:t>
          </a:r>
          <a:endParaRPr lang="en-US" dirty="0"/>
        </a:p>
      </dgm:t>
    </dgm:pt>
    <dgm:pt modelId="{C5830656-FA4D-494D-8822-45142B6ED725}" type="parTrans" cxnId="{A73D9270-E2DB-9741-B610-BC6D5B7D88E5}">
      <dgm:prSet/>
      <dgm:spPr/>
      <dgm:t>
        <a:bodyPr/>
        <a:lstStyle/>
        <a:p>
          <a:endParaRPr lang="en-US"/>
        </a:p>
      </dgm:t>
    </dgm:pt>
    <dgm:pt modelId="{210AA704-7D4E-8C45-8DA1-CE2E341463BE}" type="sibTrans" cxnId="{A73D9270-E2DB-9741-B610-BC6D5B7D88E5}">
      <dgm:prSet/>
      <dgm:spPr/>
      <dgm:t>
        <a:bodyPr/>
        <a:lstStyle/>
        <a:p>
          <a:endParaRPr lang="en-US"/>
        </a:p>
      </dgm:t>
    </dgm:pt>
    <dgm:pt modelId="{9FDB48E9-77E3-1E4C-9012-2ACD64C7F695}">
      <dgm:prSet/>
      <dgm:spPr/>
      <dgm:t>
        <a:bodyPr/>
        <a:lstStyle/>
        <a:p>
          <a:r>
            <a:rPr lang="en-US" dirty="0" smtClean="0"/>
            <a:t>For public use (e.g. </a:t>
          </a:r>
          <a:r>
            <a:rPr lang="en-US" dirty="0" err="1" smtClean="0"/>
            <a:t>pics</a:t>
          </a:r>
          <a:r>
            <a:rPr lang="en-US" dirty="0" smtClean="0"/>
            <a:t>, videos)</a:t>
          </a:r>
          <a:endParaRPr lang="en-US" dirty="0"/>
        </a:p>
      </dgm:t>
    </dgm:pt>
    <dgm:pt modelId="{7FF489F5-F21C-6D45-83D0-2314C6C8907A}" type="parTrans" cxnId="{C4A9B744-23C1-9D4B-B830-9AB185595F6B}">
      <dgm:prSet/>
      <dgm:spPr/>
      <dgm:t>
        <a:bodyPr/>
        <a:lstStyle/>
        <a:p>
          <a:endParaRPr lang="en-US"/>
        </a:p>
      </dgm:t>
    </dgm:pt>
    <dgm:pt modelId="{0CAFD0B4-BCA0-4141-8100-DE85B1A09F9C}" type="sibTrans" cxnId="{C4A9B744-23C1-9D4B-B830-9AB185595F6B}">
      <dgm:prSet/>
      <dgm:spPr/>
      <dgm:t>
        <a:bodyPr/>
        <a:lstStyle/>
        <a:p>
          <a:endParaRPr lang="en-US"/>
        </a:p>
      </dgm:t>
    </dgm:pt>
    <dgm:pt modelId="{D7631E41-A672-8147-895A-4E6766D4453F}">
      <dgm:prSet/>
      <dgm:spPr/>
      <dgm:t>
        <a:bodyPr/>
        <a:lstStyle/>
        <a:p>
          <a:r>
            <a:rPr lang="en-US" dirty="0" smtClean="0"/>
            <a:t>Show the history of Virgo</a:t>
          </a:r>
          <a:endParaRPr lang="en-US" dirty="0"/>
        </a:p>
      </dgm:t>
    </dgm:pt>
    <dgm:pt modelId="{9421E82B-7CA8-7345-963F-24693E77AB96}" type="parTrans" cxnId="{ADEBC40C-18C5-B741-9897-5CA07F102918}">
      <dgm:prSet/>
      <dgm:spPr/>
      <dgm:t>
        <a:bodyPr/>
        <a:lstStyle/>
        <a:p>
          <a:endParaRPr lang="en-US"/>
        </a:p>
      </dgm:t>
    </dgm:pt>
    <dgm:pt modelId="{E9B35BEE-E6E3-B74B-BE39-2098BF064363}" type="sibTrans" cxnId="{ADEBC40C-18C5-B741-9897-5CA07F102918}">
      <dgm:prSet/>
      <dgm:spPr/>
      <dgm:t>
        <a:bodyPr/>
        <a:lstStyle/>
        <a:p>
          <a:endParaRPr lang="en-US"/>
        </a:p>
      </dgm:t>
    </dgm:pt>
    <dgm:pt modelId="{DACB1B40-638E-9648-B19B-BB77B3B4421C}">
      <dgm:prSet/>
      <dgm:spPr/>
      <dgm:t>
        <a:bodyPr/>
        <a:lstStyle/>
        <a:p>
          <a:r>
            <a:rPr lang="en-US" dirty="0" smtClean="0"/>
            <a:t>Create new material</a:t>
          </a:r>
          <a:endParaRPr lang="en-US" dirty="0"/>
        </a:p>
      </dgm:t>
    </dgm:pt>
    <dgm:pt modelId="{1CED7059-DC13-E54B-8451-08E1B6599AF1}" type="parTrans" cxnId="{CE72EC7A-5F0B-6B43-A71D-FA66309AFFEB}">
      <dgm:prSet/>
      <dgm:spPr/>
      <dgm:t>
        <a:bodyPr/>
        <a:lstStyle/>
        <a:p>
          <a:endParaRPr lang="en-US"/>
        </a:p>
      </dgm:t>
    </dgm:pt>
    <dgm:pt modelId="{53913E50-B1B1-9647-B787-1BB2C09EDB5C}" type="sibTrans" cxnId="{CE72EC7A-5F0B-6B43-A71D-FA66309AFFEB}">
      <dgm:prSet/>
      <dgm:spPr/>
      <dgm:t>
        <a:bodyPr/>
        <a:lstStyle/>
        <a:p>
          <a:endParaRPr lang="en-US"/>
        </a:p>
      </dgm:t>
    </dgm:pt>
    <dgm:pt modelId="{37E8FD54-DF16-A746-A76E-855C9F99585B}">
      <dgm:prSet/>
      <dgm:spPr/>
      <dgm:t>
        <a:bodyPr/>
        <a:lstStyle/>
        <a:p>
          <a:r>
            <a:rPr lang="en-US" dirty="0" smtClean="0"/>
            <a:t>Images, videos, interviews</a:t>
          </a:r>
          <a:endParaRPr lang="en-US" dirty="0"/>
        </a:p>
      </dgm:t>
    </dgm:pt>
    <dgm:pt modelId="{581B62A2-5C66-7046-8BCE-CC86E54AA96D}" type="parTrans" cxnId="{9EF7097A-4E73-9249-956A-6986DB0E4284}">
      <dgm:prSet/>
      <dgm:spPr/>
      <dgm:t>
        <a:bodyPr/>
        <a:lstStyle/>
        <a:p>
          <a:endParaRPr lang="en-US"/>
        </a:p>
      </dgm:t>
    </dgm:pt>
    <dgm:pt modelId="{F0C9C9D0-19E4-784C-8C09-EC5B96564886}" type="sibTrans" cxnId="{9EF7097A-4E73-9249-956A-6986DB0E4284}">
      <dgm:prSet/>
      <dgm:spPr/>
      <dgm:t>
        <a:bodyPr/>
        <a:lstStyle/>
        <a:p>
          <a:endParaRPr lang="en-US"/>
        </a:p>
      </dgm:t>
    </dgm:pt>
    <dgm:pt modelId="{1EEB630B-D432-424E-B054-E654EA0E21D9}" type="pres">
      <dgm:prSet presAssocID="{7ED9BB85-0B62-4C45-B4F5-E9CC877BB11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FBB332-E621-7048-9DE4-9A72E29CD9AA}" type="pres">
      <dgm:prSet presAssocID="{33C722DC-E826-1A45-979D-85D9E303F24D}" presName="parentLin" presStyleCnt="0"/>
      <dgm:spPr/>
      <dgm:t>
        <a:bodyPr/>
        <a:lstStyle/>
        <a:p>
          <a:endParaRPr lang="it-IT"/>
        </a:p>
      </dgm:t>
    </dgm:pt>
    <dgm:pt modelId="{4ACE6F8F-752B-764E-BC05-BF24B5EA4DE6}" type="pres">
      <dgm:prSet presAssocID="{33C722DC-E826-1A45-979D-85D9E303F24D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3B5B3033-824B-4E44-98AE-FFA0B9D37510}" type="pres">
      <dgm:prSet presAssocID="{33C722DC-E826-1A45-979D-85D9E303F24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88C283-821A-8B4C-AD2C-9B8911152D1C}" type="pres">
      <dgm:prSet presAssocID="{33C722DC-E826-1A45-979D-85D9E303F24D}" presName="negativeSpace" presStyleCnt="0"/>
      <dgm:spPr/>
      <dgm:t>
        <a:bodyPr/>
        <a:lstStyle/>
        <a:p>
          <a:endParaRPr lang="it-IT"/>
        </a:p>
      </dgm:t>
    </dgm:pt>
    <dgm:pt modelId="{3877AA8D-3566-3E46-918E-892FD1F2FE0A}" type="pres">
      <dgm:prSet presAssocID="{33C722DC-E826-1A45-979D-85D9E303F24D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99BE4-6625-0147-9F64-B7B17900B31D}" type="pres">
      <dgm:prSet presAssocID="{B3C968BE-87D4-6F48-9AA1-3B115EA10CD8}" presName="spaceBetweenRectangles" presStyleCnt="0"/>
      <dgm:spPr/>
      <dgm:t>
        <a:bodyPr/>
        <a:lstStyle/>
        <a:p>
          <a:endParaRPr lang="it-IT"/>
        </a:p>
      </dgm:t>
    </dgm:pt>
    <dgm:pt modelId="{924E1DE6-1952-9C4F-9D95-F6A9004DC849}" type="pres">
      <dgm:prSet presAssocID="{33004837-C9DD-E24A-B11A-36410265A260}" presName="parentLin" presStyleCnt="0"/>
      <dgm:spPr/>
      <dgm:t>
        <a:bodyPr/>
        <a:lstStyle/>
        <a:p>
          <a:endParaRPr lang="it-IT"/>
        </a:p>
      </dgm:t>
    </dgm:pt>
    <dgm:pt modelId="{2F119854-58F8-4344-8F7D-0A5AE2E78B66}" type="pres">
      <dgm:prSet presAssocID="{33004837-C9DD-E24A-B11A-36410265A260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DBE4826-EF6F-4F49-9C8C-DFF6277BE92F}" type="pres">
      <dgm:prSet presAssocID="{33004837-C9DD-E24A-B11A-36410265A26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E1B17F-3146-FF41-A3B2-F719EC2C47B7}" type="pres">
      <dgm:prSet presAssocID="{33004837-C9DD-E24A-B11A-36410265A260}" presName="negativeSpace" presStyleCnt="0"/>
      <dgm:spPr/>
      <dgm:t>
        <a:bodyPr/>
        <a:lstStyle/>
        <a:p>
          <a:endParaRPr lang="it-IT"/>
        </a:p>
      </dgm:t>
    </dgm:pt>
    <dgm:pt modelId="{B8F01E89-4F24-F049-88C3-65FBFCADCE32}" type="pres">
      <dgm:prSet presAssocID="{33004837-C9DD-E24A-B11A-36410265A260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97506-9B4E-C049-A73C-7C650228B319}" type="pres">
      <dgm:prSet presAssocID="{F5AAB168-86A3-234C-A502-C8BD38DBAFDC}" presName="spaceBetweenRectangles" presStyleCnt="0"/>
      <dgm:spPr/>
      <dgm:t>
        <a:bodyPr/>
        <a:lstStyle/>
        <a:p>
          <a:endParaRPr lang="it-IT"/>
        </a:p>
      </dgm:t>
    </dgm:pt>
    <dgm:pt modelId="{84B95823-4E74-9240-8891-D05E1B738DB7}" type="pres">
      <dgm:prSet presAssocID="{6DAD10B1-0F78-994C-A958-08299A8A5835}" presName="parentLin" presStyleCnt="0"/>
      <dgm:spPr/>
      <dgm:t>
        <a:bodyPr/>
        <a:lstStyle/>
        <a:p>
          <a:endParaRPr lang="it-IT"/>
        </a:p>
      </dgm:t>
    </dgm:pt>
    <dgm:pt modelId="{12C6F546-7288-F249-AD0D-A5C0E5813E87}" type="pres">
      <dgm:prSet presAssocID="{6DAD10B1-0F78-994C-A958-08299A8A583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193E337C-EA29-F844-8577-46CDF0FD1478}" type="pres">
      <dgm:prSet presAssocID="{6DAD10B1-0F78-994C-A958-08299A8A583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A44F69-4C1D-B74A-A34C-B153E5B35664}" type="pres">
      <dgm:prSet presAssocID="{6DAD10B1-0F78-994C-A958-08299A8A5835}" presName="negativeSpace" presStyleCnt="0"/>
      <dgm:spPr/>
      <dgm:t>
        <a:bodyPr/>
        <a:lstStyle/>
        <a:p>
          <a:endParaRPr lang="it-IT"/>
        </a:p>
      </dgm:t>
    </dgm:pt>
    <dgm:pt modelId="{CAE0D908-3EF6-084B-A34F-6017F8869CDA}" type="pres">
      <dgm:prSet presAssocID="{6DAD10B1-0F78-994C-A958-08299A8A583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0F4228-41B1-A04D-9524-2AA7B4A0B66F}" type="pres">
      <dgm:prSet presAssocID="{612896F8-CF82-324D-B5EB-ACF1DCB8B46F}" presName="spaceBetweenRectangles" presStyleCnt="0"/>
      <dgm:spPr/>
      <dgm:t>
        <a:bodyPr/>
        <a:lstStyle/>
        <a:p>
          <a:endParaRPr lang="it-IT"/>
        </a:p>
      </dgm:t>
    </dgm:pt>
    <dgm:pt modelId="{AC51E799-C6B3-B549-AB69-51320403DB7D}" type="pres">
      <dgm:prSet presAssocID="{DACB1B40-638E-9648-B19B-BB77B3B4421C}" presName="parentLin" presStyleCnt="0"/>
      <dgm:spPr/>
      <dgm:t>
        <a:bodyPr/>
        <a:lstStyle/>
        <a:p>
          <a:endParaRPr lang="it-IT"/>
        </a:p>
      </dgm:t>
    </dgm:pt>
    <dgm:pt modelId="{F16DE6B7-CB95-554C-8394-C8068BDDA3CB}" type="pres">
      <dgm:prSet presAssocID="{DACB1B40-638E-9648-B19B-BB77B3B4421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06642C68-1372-5040-8515-980183B9FBEC}" type="pres">
      <dgm:prSet presAssocID="{DACB1B40-638E-9648-B19B-BB77B3B4421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A5E8D-13AA-264E-9A22-94B92B9152FB}" type="pres">
      <dgm:prSet presAssocID="{DACB1B40-638E-9648-B19B-BB77B3B4421C}" presName="negativeSpace" presStyleCnt="0"/>
      <dgm:spPr/>
      <dgm:t>
        <a:bodyPr/>
        <a:lstStyle/>
        <a:p>
          <a:endParaRPr lang="it-IT"/>
        </a:p>
      </dgm:t>
    </dgm:pt>
    <dgm:pt modelId="{98138467-3F70-144F-8A02-9A42049B5190}" type="pres">
      <dgm:prSet presAssocID="{DACB1B40-638E-9648-B19B-BB77B3B4421C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3D9270-E2DB-9741-B610-BC6D5B7D88E5}" srcId="{6DAD10B1-0F78-994C-A958-08299A8A5835}" destId="{16AFCF45-0B60-9142-910F-2A4FD9487793}" srcOrd="0" destOrd="0" parTransId="{C5830656-FA4D-494D-8822-45142B6ED725}" sibTransId="{210AA704-7D4E-8C45-8DA1-CE2E341463BE}"/>
    <dgm:cxn modelId="{2347279F-2ECC-4F91-B3A6-1DD14E3AF9BB}" type="presOf" srcId="{1C43AB96-3082-D04F-A5F3-646904F7E2C3}" destId="{B8F01E89-4F24-F049-88C3-65FBFCADCE32}" srcOrd="0" destOrd="0" presId="urn:microsoft.com/office/officeart/2005/8/layout/list1"/>
    <dgm:cxn modelId="{3F071719-042E-A245-9546-44CA2A9D451B}" srcId="{33C722DC-E826-1A45-979D-85D9E303F24D}" destId="{F7ABE6E7-8DF9-4642-9836-BE8E35DCBD78}" srcOrd="1" destOrd="0" parTransId="{C2121D1A-2E86-EA4E-9050-57BEA1DF730C}" sibTransId="{368A689B-CF01-A841-A716-5873033665D7}"/>
    <dgm:cxn modelId="{CE72EC7A-5F0B-6B43-A71D-FA66309AFFEB}" srcId="{7ED9BB85-0B62-4C45-B4F5-E9CC877BB11C}" destId="{DACB1B40-638E-9648-B19B-BB77B3B4421C}" srcOrd="3" destOrd="0" parTransId="{1CED7059-DC13-E54B-8451-08E1B6599AF1}" sibTransId="{53913E50-B1B1-9647-B787-1BB2C09EDB5C}"/>
    <dgm:cxn modelId="{ED250C2A-361B-4EB1-B044-61473593FF28}" type="presOf" srcId="{9FDB48E9-77E3-1E4C-9012-2ACD64C7F695}" destId="{CAE0D908-3EF6-084B-A34F-6017F8869CDA}" srcOrd="0" destOrd="1" presId="urn:microsoft.com/office/officeart/2005/8/layout/list1"/>
    <dgm:cxn modelId="{C4A9B744-23C1-9D4B-B830-9AB185595F6B}" srcId="{6DAD10B1-0F78-994C-A958-08299A8A5835}" destId="{9FDB48E9-77E3-1E4C-9012-2ACD64C7F695}" srcOrd="1" destOrd="0" parTransId="{7FF489F5-F21C-6D45-83D0-2314C6C8907A}" sibTransId="{0CAFD0B4-BCA0-4141-8100-DE85B1A09F9C}"/>
    <dgm:cxn modelId="{82C442AD-7183-4F98-88F1-ED07A07A2CDE}" type="presOf" srcId="{D7631E41-A672-8147-895A-4E6766D4453F}" destId="{CAE0D908-3EF6-084B-A34F-6017F8869CDA}" srcOrd="0" destOrd="2" presId="urn:microsoft.com/office/officeart/2005/8/layout/list1"/>
    <dgm:cxn modelId="{2661F6DA-03FD-4482-8D10-D2DDA1D8E4BC}" type="presOf" srcId="{B52231B2-F463-8045-ACD2-9C980CC66CFC}" destId="{3877AA8D-3566-3E46-918E-892FD1F2FE0A}" srcOrd="0" destOrd="3" presId="urn:microsoft.com/office/officeart/2005/8/layout/list1"/>
    <dgm:cxn modelId="{16A4E0CA-644D-4964-8010-250C4CEB7479}" type="presOf" srcId="{33C722DC-E826-1A45-979D-85D9E303F24D}" destId="{4ACE6F8F-752B-764E-BC05-BF24B5EA4DE6}" srcOrd="0" destOrd="0" presId="urn:microsoft.com/office/officeart/2005/8/layout/list1"/>
    <dgm:cxn modelId="{5561B9CF-917A-4212-AF2B-A598CD37C838}" type="presOf" srcId="{33C722DC-E826-1A45-979D-85D9E303F24D}" destId="{3B5B3033-824B-4E44-98AE-FFA0B9D37510}" srcOrd="1" destOrd="0" presId="urn:microsoft.com/office/officeart/2005/8/layout/list1"/>
    <dgm:cxn modelId="{279CB54A-F5E2-487E-9713-330A9CAB31CC}" type="presOf" srcId="{79B94D43-E942-F14E-8B25-3B3D7D4A4C53}" destId="{3877AA8D-3566-3E46-918E-892FD1F2FE0A}" srcOrd="0" destOrd="2" presId="urn:microsoft.com/office/officeart/2005/8/layout/list1"/>
    <dgm:cxn modelId="{D2D23FA2-2289-7C49-93C8-125DCEEC003D}" srcId="{33C722DC-E826-1A45-979D-85D9E303F24D}" destId="{79B94D43-E942-F14E-8B25-3B3D7D4A4C53}" srcOrd="2" destOrd="0" parTransId="{E965A833-FC99-234B-8543-8EB118608499}" sibTransId="{CBB3D057-8DD0-D640-9CA5-0DF577FF2A06}"/>
    <dgm:cxn modelId="{D6C81E50-7D04-499D-B500-F20D236EF9C7}" type="presOf" srcId="{6DAD10B1-0F78-994C-A958-08299A8A5835}" destId="{193E337C-EA29-F844-8577-46CDF0FD1478}" srcOrd="1" destOrd="0" presId="urn:microsoft.com/office/officeart/2005/8/layout/list1"/>
    <dgm:cxn modelId="{59150E1E-3FAA-4D2F-B54B-63A6729319FF}" type="presOf" srcId="{37E8FD54-DF16-A746-A76E-855C9F99585B}" destId="{98138467-3F70-144F-8A02-9A42049B5190}" srcOrd="0" destOrd="0" presId="urn:microsoft.com/office/officeart/2005/8/layout/list1"/>
    <dgm:cxn modelId="{B038CB20-A9FE-CD4F-9748-386F7E965A44}" srcId="{33C722DC-E826-1A45-979D-85D9E303F24D}" destId="{3A4D84B5-1377-BB46-99E9-3572890690E1}" srcOrd="0" destOrd="0" parTransId="{54E92A8A-1563-9448-8C57-6752D0310BC7}" sibTransId="{701131D0-FE94-B14A-985C-83009BB4BA9E}"/>
    <dgm:cxn modelId="{2D0604DA-6A2A-446A-AC0C-9A06E19A4C85}" type="presOf" srcId="{7ED9BB85-0B62-4C45-B4F5-E9CC877BB11C}" destId="{1EEB630B-D432-424E-B054-E654EA0E21D9}" srcOrd="0" destOrd="0" presId="urn:microsoft.com/office/officeart/2005/8/layout/list1"/>
    <dgm:cxn modelId="{9EF7097A-4E73-9249-956A-6986DB0E4284}" srcId="{DACB1B40-638E-9648-B19B-BB77B3B4421C}" destId="{37E8FD54-DF16-A746-A76E-855C9F99585B}" srcOrd="0" destOrd="0" parTransId="{581B62A2-5C66-7046-8BCE-CC86E54AA96D}" sibTransId="{F0C9C9D0-19E4-784C-8C09-EC5B96564886}"/>
    <dgm:cxn modelId="{ADEBC40C-18C5-B741-9897-5CA07F102918}" srcId="{6DAD10B1-0F78-994C-A958-08299A8A5835}" destId="{D7631E41-A672-8147-895A-4E6766D4453F}" srcOrd="2" destOrd="0" parTransId="{9421E82B-7CA8-7345-963F-24693E77AB96}" sibTransId="{E9B35BEE-E6E3-B74B-BE39-2098BF064363}"/>
    <dgm:cxn modelId="{215CE5D3-42C1-B44D-9CBB-C955A0F16E98}" srcId="{7ED9BB85-0B62-4C45-B4F5-E9CC877BB11C}" destId="{33004837-C9DD-E24A-B11A-36410265A260}" srcOrd="1" destOrd="0" parTransId="{5F5FC657-1207-F74A-8953-217EB4C5B24A}" sibTransId="{F5AAB168-86A3-234C-A502-C8BD38DBAFDC}"/>
    <dgm:cxn modelId="{8BE254C9-D149-C445-BADF-E0E48176833A}" srcId="{33C722DC-E826-1A45-979D-85D9E303F24D}" destId="{B52231B2-F463-8045-ACD2-9C980CC66CFC}" srcOrd="3" destOrd="0" parTransId="{396A7EF5-F9C8-7142-BAE4-7002392E4A6B}" sibTransId="{5E32DB5A-57DB-3647-BBA3-0B087A19E5A4}"/>
    <dgm:cxn modelId="{8DD9CA8D-73E2-4AC4-84F0-0A7323F8FF56}" type="presOf" srcId="{6DAD10B1-0F78-994C-A958-08299A8A5835}" destId="{12C6F546-7288-F249-AD0D-A5C0E5813E87}" srcOrd="0" destOrd="0" presId="urn:microsoft.com/office/officeart/2005/8/layout/list1"/>
    <dgm:cxn modelId="{919FC0D7-9C83-4013-99AC-E27125C1663F}" type="presOf" srcId="{3A4D84B5-1377-BB46-99E9-3572890690E1}" destId="{3877AA8D-3566-3E46-918E-892FD1F2FE0A}" srcOrd="0" destOrd="0" presId="urn:microsoft.com/office/officeart/2005/8/layout/list1"/>
    <dgm:cxn modelId="{40D1006B-DE20-4670-8CF1-00E910056173}" type="presOf" srcId="{F7ABE6E7-8DF9-4642-9836-BE8E35DCBD78}" destId="{3877AA8D-3566-3E46-918E-892FD1F2FE0A}" srcOrd="0" destOrd="1" presId="urn:microsoft.com/office/officeart/2005/8/layout/list1"/>
    <dgm:cxn modelId="{8B49BB76-70F4-42A4-AAE1-57F5B965E4FE}" type="presOf" srcId="{16AFCF45-0B60-9142-910F-2A4FD9487793}" destId="{CAE0D908-3EF6-084B-A34F-6017F8869CDA}" srcOrd="0" destOrd="0" presId="urn:microsoft.com/office/officeart/2005/8/layout/list1"/>
    <dgm:cxn modelId="{DC72A21D-F84C-034A-8F35-BDF21307393D}" srcId="{7ED9BB85-0B62-4C45-B4F5-E9CC877BB11C}" destId="{33C722DC-E826-1A45-979D-85D9E303F24D}" srcOrd="0" destOrd="0" parTransId="{10E91BD6-6755-684E-8D0E-E0E054DF707C}" sibTransId="{B3C968BE-87D4-6F48-9AA1-3B115EA10CD8}"/>
    <dgm:cxn modelId="{29B8D020-9A31-BE4D-B9FD-B0D9AC4FD324}" srcId="{33004837-C9DD-E24A-B11A-36410265A260}" destId="{1C43AB96-3082-D04F-A5F3-646904F7E2C3}" srcOrd="0" destOrd="0" parTransId="{19FBC6E6-EE9C-8D4D-BF06-EE0CA2838ED7}" sibTransId="{8D700215-3140-B149-B69F-5A459D34071A}"/>
    <dgm:cxn modelId="{920B8E5A-7D32-48C2-9892-6D5BE0BB848B}" type="presOf" srcId="{DACB1B40-638E-9648-B19B-BB77B3B4421C}" destId="{06642C68-1372-5040-8515-980183B9FBEC}" srcOrd="1" destOrd="0" presId="urn:microsoft.com/office/officeart/2005/8/layout/list1"/>
    <dgm:cxn modelId="{9B59508D-BE2D-D843-B6CB-BF9EFE09B336}" srcId="{7ED9BB85-0B62-4C45-B4F5-E9CC877BB11C}" destId="{6DAD10B1-0F78-994C-A958-08299A8A5835}" srcOrd="2" destOrd="0" parTransId="{409AF641-797F-7F42-8DF3-5C805FFCFCBE}" sibTransId="{612896F8-CF82-324D-B5EB-ACF1DCB8B46F}"/>
    <dgm:cxn modelId="{FB851A1C-4CCE-4210-BA35-FFEB13A291FE}" type="presOf" srcId="{33004837-C9DD-E24A-B11A-36410265A260}" destId="{2F119854-58F8-4344-8F7D-0A5AE2E78B66}" srcOrd="0" destOrd="0" presId="urn:microsoft.com/office/officeart/2005/8/layout/list1"/>
    <dgm:cxn modelId="{41AAD5D6-FD8F-4DF1-A94B-7F54513D1E19}" type="presOf" srcId="{33004837-C9DD-E24A-B11A-36410265A260}" destId="{DDBE4826-EF6F-4F49-9C8C-DFF6277BE92F}" srcOrd="1" destOrd="0" presId="urn:microsoft.com/office/officeart/2005/8/layout/list1"/>
    <dgm:cxn modelId="{1DCE5EFC-CC35-49EF-A28E-7140108C73A4}" type="presOf" srcId="{DACB1B40-638E-9648-B19B-BB77B3B4421C}" destId="{F16DE6B7-CB95-554C-8394-C8068BDDA3CB}" srcOrd="0" destOrd="0" presId="urn:microsoft.com/office/officeart/2005/8/layout/list1"/>
    <dgm:cxn modelId="{035FD022-A07D-448B-8E94-C2110DB265D2}" type="presParOf" srcId="{1EEB630B-D432-424E-B054-E654EA0E21D9}" destId="{DBFBB332-E621-7048-9DE4-9A72E29CD9AA}" srcOrd="0" destOrd="0" presId="urn:microsoft.com/office/officeart/2005/8/layout/list1"/>
    <dgm:cxn modelId="{632994E3-9601-4FC0-90E1-E5020A3C3318}" type="presParOf" srcId="{DBFBB332-E621-7048-9DE4-9A72E29CD9AA}" destId="{4ACE6F8F-752B-764E-BC05-BF24B5EA4DE6}" srcOrd="0" destOrd="0" presId="urn:microsoft.com/office/officeart/2005/8/layout/list1"/>
    <dgm:cxn modelId="{4C0CB10C-881F-4443-A363-CD89DC2587B0}" type="presParOf" srcId="{DBFBB332-E621-7048-9DE4-9A72E29CD9AA}" destId="{3B5B3033-824B-4E44-98AE-FFA0B9D37510}" srcOrd="1" destOrd="0" presId="urn:microsoft.com/office/officeart/2005/8/layout/list1"/>
    <dgm:cxn modelId="{096C3FC3-5EB2-410A-8AE0-B08F2F6FDE50}" type="presParOf" srcId="{1EEB630B-D432-424E-B054-E654EA0E21D9}" destId="{E488C283-821A-8B4C-AD2C-9B8911152D1C}" srcOrd="1" destOrd="0" presId="urn:microsoft.com/office/officeart/2005/8/layout/list1"/>
    <dgm:cxn modelId="{79AF79BC-EB25-42B5-9962-A3F772B1705D}" type="presParOf" srcId="{1EEB630B-D432-424E-B054-E654EA0E21D9}" destId="{3877AA8D-3566-3E46-918E-892FD1F2FE0A}" srcOrd="2" destOrd="0" presId="urn:microsoft.com/office/officeart/2005/8/layout/list1"/>
    <dgm:cxn modelId="{A694D49F-9284-469D-A715-A50E1C0DE39A}" type="presParOf" srcId="{1EEB630B-D432-424E-B054-E654EA0E21D9}" destId="{D0099BE4-6625-0147-9F64-B7B17900B31D}" srcOrd="3" destOrd="0" presId="urn:microsoft.com/office/officeart/2005/8/layout/list1"/>
    <dgm:cxn modelId="{4E321278-3FA9-4B7E-8170-DF15D941AE51}" type="presParOf" srcId="{1EEB630B-D432-424E-B054-E654EA0E21D9}" destId="{924E1DE6-1952-9C4F-9D95-F6A9004DC849}" srcOrd="4" destOrd="0" presId="urn:microsoft.com/office/officeart/2005/8/layout/list1"/>
    <dgm:cxn modelId="{2B3A5200-7F1C-4D30-8F7F-3DEE5981E665}" type="presParOf" srcId="{924E1DE6-1952-9C4F-9D95-F6A9004DC849}" destId="{2F119854-58F8-4344-8F7D-0A5AE2E78B66}" srcOrd="0" destOrd="0" presId="urn:microsoft.com/office/officeart/2005/8/layout/list1"/>
    <dgm:cxn modelId="{5A9D1AAD-A4EE-45DE-8CFF-F6275FC6F4C2}" type="presParOf" srcId="{924E1DE6-1952-9C4F-9D95-F6A9004DC849}" destId="{DDBE4826-EF6F-4F49-9C8C-DFF6277BE92F}" srcOrd="1" destOrd="0" presId="urn:microsoft.com/office/officeart/2005/8/layout/list1"/>
    <dgm:cxn modelId="{37D34F8D-A8A3-4316-8B81-9EE8CFE94648}" type="presParOf" srcId="{1EEB630B-D432-424E-B054-E654EA0E21D9}" destId="{40E1B17F-3146-FF41-A3B2-F719EC2C47B7}" srcOrd="5" destOrd="0" presId="urn:microsoft.com/office/officeart/2005/8/layout/list1"/>
    <dgm:cxn modelId="{BB86C654-4173-4496-848A-67A2580A2B28}" type="presParOf" srcId="{1EEB630B-D432-424E-B054-E654EA0E21D9}" destId="{B8F01E89-4F24-F049-88C3-65FBFCADCE32}" srcOrd="6" destOrd="0" presId="urn:microsoft.com/office/officeart/2005/8/layout/list1"/>
    <dgm:cxn modelId="{BEB74D96-C14A-4659-8E84-C26E8D83FF76}" type="presParOf" srcId="{1EEB630B-D432-424E-B054-E654EA0E21D9}" destId="{7DD97506-9B4E-C049-A73C-7C650228B319}" srcOrd="7" destOrd="0" presId="urn:microsoft.com/office/officeart/2005/8/layout/list1"/>
    <dgm:cxn modelId="{375EFB6E-6308-4DD6-B4C5-7A2BCE575F22}" type="presParOf" srcId="{1EEB630B-D432-424E-B054-E654EA0E21D9}" destId="{84B95823-4E74-9240-8891-D05E1B738DB7}" srcOrd="8" destOrd="0" presId="urn:microsoft.com/office/officeart/2005/8/layout/list1"/>
    <dgm:cxn modelId="{E15650C7-81F1-4C3F-9D16-A53C0BEBB54A}" type="presParOf" srcId="{84B95823-4E74-9240-8891-D05E1B738DB7}" destId="{12C6F546-7288-F249-AD0D-A5C0E5813E87}" srcOrd="0" destOrd="0" presId="urn:microsoft.com/office/officeart/2005/8/layout/list1"/>
    <dgm:cxn modelId="{503A802A-C356-4EEE-99AD-20FB1D6E0C1D}" type="presParOf" srcId="{84B95823-4E74-9240-8891-D05E1B738DB7}" destId="{193E337C-EA29-F844-8577-46CDF0FD1478}" srcOrd="1" destOrd="0" presId="urn:microsoft.com/office/officeart/2005/8/layout/list1"/>
    <dgm:cxn modelId="{2B06F811-F3E9-4400-99D8-E74DE3688B62}" type="presParOf" srcId="{1EEB630B-D432-424E-B054-E654EA0E21D9}" destId="{0EA44F69-4C1D-B74A-A34C-B153E5B35664}" srcOrd="9" destOrd="0" presId="urn:microsoft.com/office/officeart/2005/8/layout/list1"/>
    <dgm:cxn modelId="{2DD20C4B-97B8-4B9C-8E6D-94A5D700E101}" type="presParOf" srcId="{1EEB630B-D432-424E-B054-E654EA0E21D9}" destId="{CAE0D908-3EF6-084B-A34F-6017F8869CDA}" srcOrd="10" destOrd="0" presId="urn:microsoft.com/office/officeart/2005/8/layout/list1"/>
    <dgm:cxn modelId="{7735E95C-9A80-4FB7-846D-9D6575C76D8A}" type="presParOf" srcId="{1EEB630B-D432-424E-B054-E654EA0E21D9}" destId="{0C0F4228-41B1-A04D-9524-2AA7B4A0B66F}" srcOrd="11" destOrd="0" presId="urn:microsoft.com/office/officeart/2005/8/layout/list1"/>
    <dgm:cxn modelId="{208162B5-8D03-4AF7-AB37-934396F3875C}" type="presParOf" srcId="{1EEB630B-D432-424E-B054-E654EA0E21D9}" destId="{AC51E799-C6B3-B549-AB69-51320403DB7D}" srcOrd="12" destOrd="0" presId="urn:microsoft.com/office/officeart/2005/8/layout/list1"/>
    <dgm:cxn modelId="{38A1C251-3AC2-4B5E-91E3-A65836F29298}" type="presParOf" srcId="{AC51E799-C6B3-B549-AB69-51320403DB7D}" destId="{F16DE6B7-CB95-554C-8394-C8068BDDA3CB}" srcOrd="0" destOrd="0" presId="urn:microsoft.com/office/officeart/2005/8/layout/list1"/>
    <dgm:cxn modelId="{1A15729A-7040-426B-A734-B237CBEA2247}" type="presParOf" srcId="{AC51E799-C6B3-B549-AB69-51320403DB7D}" destId="{06642C68-1372-5040-8515-980183B9FBEC}" srcOrd="1" destOrd="0" presId="urn:microsoft.com/office/officeart/2005/8/layout/list1"/>
    <dgm:cxn modelId="{2A9B98B1-E755-475D-BD69-5C2194322F34}" type="presParOf" srcId="{1EEB630B-D432-424E-B054-E654EA0E21D9}" destId="{6A1A5E8D-13AA-264E-9A22-94B92B9152FB}" srcOrd="13" destOrd="0" presId="urn:microsoft.com/office/officeart/2005/8/layout/list1"/>
    <dgm:cxn modelId="{9C237A6E-3FA8-43DE-8878-4A351C7A2CFF}" type="presParOf" srcId="{1EEB630B-D432-424E-B054-E654EA0E21D9}" destId="{98138467-3F70-144F-8A02-9A42049B519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A027ED-75AA-274E-9A9D-D4B644781A72}" type="doc">
      <dgm:prSet loTypeId="urn:microsoft.com/office/officeart/2005/8/layout/pyramid2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554E5A-BB62-224F-BDC8-29BDD1F5911D}">
      <dgm:prSet/>
      <dgm:spPr/>
      <dgm:t>
        <a:bodyPr/>
        <a:lstStyle/>
        <a:p>
          <a:r>
            <a:rPr lang="en-US" dirty="0" smtClean="0"/>
            <a:t>Traveling exhibitions (e.g. build the mini-interferometer)</a:t>
          </a:r>
          <a:endParaRPr lang="en-US" dirty="0"/>
        </a:p>
      </dgm:t>
    </dgm:pt>
    <dgm:pt modelId="{92BDAB21-434F-7E4F-986E-1D44A0950D80}" type="parTrans" cxnId="{4CCF41D1-112C-9646-A60A-20595A5B4279}">
      <dgm:prSet/>
      <dgm:spPr/>
      <dgm:t>
        <a:bodyPr/>
        <a:lstStyle/>
        <a:p>
          <a:endParaRPr lang="en-US"/>
        </a:p>
      </dgm:t>
    </dgm:pt>
    <dgm:pt modelId="{DF6AEE51-5707-9E45-A1D9-007721E3CDCE}" type="sibTrans" cxnId="{4CCF41D1-112C-9646-A60A-20595A5B4279}">
      <dgm:prSet/>
      <dgm:spPr/>
      <dgm:t>
        <a:bodyPr/>
        <a:lstStyle/>
        <a:p>
          <a:endParaRPr lang="en-US"/>
        </a:p>
      </dgm:t>
    </dgm:pt>
    <dgm:pt modelId="{9EA21C23-2461-6040-8FAB-55396B7D74DC}">
      <dgm:prSet/>
      <dgm:spPr/>
      <dgm:t>
        <a:bodyPr/>
        <a:lstStyle/>
        <a:p>
          <a:r>
            <a:rPr lang="en-US" dirty="0" smtClean="0"/>
            <a:t>Show results at science communication conferences</a:t>
          </a:r>
          <a:endParaRPr lang="en-US" dirty="0"/>
        </a:p>
      </dgm:t>
    </dgm:pt>
    <dgm:pt modelId="{22B28B39-AA85-B541-BFE7-B4F52A64421F}" type="parTrans" cxnId="{057A074A-0908-A041-9791-F6FBC8C8E6C1}">
      <dgm:prSet/>
      <dgm:spPr/>
      <dgm:t>
        <a:bodyPr/>
        <a:lstStyle/>
        <a:p>
          <a:endParaRPr lang="en-US"/>
        </a:p>
      </dgm:t>
    </dgm:pt>
    <dgm:pt modelId="{DADC6029-AD64-6848-AB00-B8980FE0729C}" type="sibTrans" cxnId="{057A074A-0908-A041-9791-F6FBC8C8E6C1}">
      <dgm:prSet/>
      <dgm:spPr/>
      <dgm:t>
        <a:bodyPr/>
        <a:lstStyle/>
        <a:p>
          <a:endParaRPr lang="en-US"/>
        </a:p>
      </dgm:t>
    </dgm:pt>
    <dgm:pt modelId="{C890471F-8293-0F48-9866-792F8925B5BF}">
      <dgm:prSet/>
      <dgm:spPr/>
      <dgm:t>
        <a:bodyPr/>
        <a:lstStyle/>
        <a:p>
          <a:r>
            <a:rPr lang="en-US" dirty="0" smtClean="0"/>
            <a:t>Keep contacts with local partners (Institutions, schools, associations)</a:t>
          </a:r>
          <a:endParaRPr lang="en-US" dirty="0"/>
        </a:p>
      </dgm:t>
    </dgm:pt>
    <dgm:pt modelId="{79B41251-3FA4-4E41-BD12-00963F5E2F7E}" type="parTrans" cxnId="{86BFE716-4679-774C-A550-606363B22D21}">
      <dgm:prSet/>
      <dgm:spPr/>
      <dgm:t>
        <a:bodyPr/>
        <a:lstStyle/>
        <a:p>
          <a:endParaRPr lang="en-US"/>
        </a:p>
      </dgm:t>
    </dgm:pt>
    <dgm:pt modelId="{6B53A8A7-5017-9E4B-B9B3-8D842639B786}" type="sibTrans" cxnId="{86BFE716-4679-774C-A550-606363B22D21}">
      <dgm:prSet/>
      <dgm:spPr/>
      <dgm:t>
        <a:bodyPr/>
        <a:lstStyle/>
        <a:p>
          <a:endParaRPr lang="en-US"/>
        </a:p>
      </dgm:t>
    </dgm:pt>
    <dgm:pt modelId="{B0168FD8-B3FD-464A-8554-C95D7234ED72}">
      <dgm:prSet/>
      <dgm:spPr/>
      <dgm:t>
        <a:bodyPr/>
        <a:lstStyle/>
        <a:p>
          <a:r>
            <a:rPr lang="en-US" dirty="0" smtClean="0"/>
            <a:t>Activities in the schools (including kids)</a:t>
          </a:r>
          <a:endParaRPr lang="en-US" dirty="0"/>
        </a:p>
      </dgm:t>
    </dgm:pt>
    <dgm:pt modelId="{A62DFCD4-CDE8-5242-80F1-E576AE63A452}" type="parTrans" cxnId="{DF9F47D9-DC41-224B-AAA8-2B664344527D}">
      <dgm:prSet/>
      <dgm:spPr/>
      <dgm:t>
        <a:bodyPr/>
        <a:lstStyle/>
        <a:p>
          <a:endParaRPr lang="en-US"/>
        </a:p>
      </dgm:t>
    </dgm:pt>
    <dgm:pt modelId="{8F5EF7FB-E3CA-AB4E-8A8B-3B5AED7CF206}" type="sibTrans" cxnId="{DF9F47D9-DC41-224B-AAA8-2B664344527D}">
      <dgm:prSet/>
      <dgm:spPr/>
      <dgm:t>
        <a:bodyPr/>
        <a:lstStyle/>
        <a:p>
          <a:endParaRPr lang="en-US"/>
        </a:p>
      </dgm:t>
    </dgm:pt>
    <dgm:pt modelId="{7CAA8B97-48B3-9D41-8739-1D21FF4CC825}">
      <dgm:prSet/>
      <dgm:spPr/>
      <dgm:t>
        <a:bodyPr/>
        <a:lstStyle/>
        <a:p>
          <a:r>
            <a:rPr lang="en-US" dirty="0" smtClean="0"/>
            <a:t>Tools and materials for educations</a:t>
          </a:r>
          <a:endParaRPr lang="en-US" dirty="0"/>
        </a:p>
      </dgm:t>
    </dgm:pt>
    <dgm:pt modelId="{ACA62153-C757-9C48-B211-57E3816BCFFB}" type="parTrans" cxnId="{257421AA-F1D5-1A4B-B852-A5FB260EEBB3}">
      <dgm:prSet/>
      <dgm:spPr/>
      <dgm:t>
        <a:bodyPr/>
        <a:lstStyle/>
        <a:p>
          <a:endParaRPr lang="en-US"/>
        </a:p>
      </dgm:t>
    </dgm:pt>
    <dgm:pt modelId="{9301159A-616D-2042-9942-D8BC926BD640}" type="sibTrans" cxnId="{257421AA-F1D5-1A4B-B852-A5FB260EEBB3}">
      <dgm:prSet/>
      <dgm:spPr/>
      <dgm:t>
        <a:bodyPr/>
        <a:lstStyle/>
        <a:p>
          <a:endParaRPr lang="en-US"/>
        </a:p>
      </dgm:t>
    </dgm:pt>
    <dgm:pt modelId="{C0B05D7B-410E-894A-81C6-F5EBD84A1580}" type="pres">
      <dgm:prSet presAssocID="{05A027ED-75AA-274E-9A9D-D4B644781A72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19CACEBE-200D-9046-9366-289D078D37B1}" type="pres">
      <dgm:prSet presAssocID="{05A027ED-75AA-274E-9A9D-D4B644781A72}" presName="pyramid" presStyleLbl="node1" presStyleIdx="0" presStyleCnt="1" custScaleX="66364" custScaleY="85990" custLinFactNeighborX="-12908" custLinFactNeighborY="0"/>
      <dgm:spPr>
        <a:solidFill>
          <a:srgbClr val="14598B"/>
        </a:solidFill>
      </dgm:spPr>
      <dgm:t>
        <a:bodyPr/>
        <a:lstStyle/>
        <a:p>
          <a:endParaRPr lang="en-US"/>
        </a:p>
      </dgm:t>
    </dgm:pt>
    <dgm:pt modelId="{653C0917-93F6-4842-AA84-CCC2D21B0C22}" type="pres">
      <dgm:prSet presAssocID="{05A027ED-75AA-274E-9A9D-D4B644781A72}" presName="theList" presStyleCnt="0"/>
      <dgm:spPr/>
    </dgm:pt>
    <dgm:pt modelId="{D5B0BE8C-3981-3C46-9551-9A587414BFED}" type="pres">
      <dgm:prSet presAssocID="{3B554E5A-BB62-224F-BDC8-29BDD1F5911D}" presName="aNode" presStyleLbl="fgAcc1" presStyleIdx="0" presStyleCnt="5" custScaleX="1421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B70E6A-766F-6F43-BE65-87306FFEB1D4}" type="pres">
      <dgm:prSet presAssocID="{3B554E5A-BB62-224F-BDC8-29BDD1F5911D}" presName="aSpace" presStyleCnt="0"/>
      <dgm:spPr/>
    </dgm:pt>
    <dgm:pt modelId="{B259B5B3-1601-0849-B5C8-D3BB88C270E4}" type="pres">
      <dgm:prSet presAssocID="{9EA21C23-2461-6040-8FAB-55396B7D74DC}" presName="aNode" presStyleLbl="fgAcc1" presStyleIdx="1" presStyleCnt="5" custScaleX="142101" custLinFactNeighborX="-11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88BC2-52B4-7F4B-9053-0CFA77D29B7B}" type="pres">
      <dgm:prSet presAssocID="{9EA21C23-2461-6040-8FAB-55396B7D74DC}" presName="aSpace" presStyleCnt="0"/>
      <dgm:spPr/>
    </dgm:pt>
    <dgm:pt modelId="{C9216F9B-E979-C249-980A-B5D27F97C190}" type="pres">
      <dgm:prSet presAssocID="{C890471F-8293-0F48-9866-792F8925B5BF}" presName="aNode" presStyleLbl="fgAcc1" presStyleIdx="2" presStyleCnt="5" custScaleX="1421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DC56BF-EF3D-9A46-B8CF-0DD7660A3BAD}" type="pres">
      <dgm:prSet presAssocID="{C890471F-8293-0F48-9866-792F8925B5BF}" presName="aSpace" presStyleCnt="0"/>
      <dgm:spPr/>
    </dgm:pt>
    <dgm:pt modelId="{F2E7EE88-1133-084F-A2D3-5F920089FB29}" type="pres">
      <dgm:prSet presAssocID="{B0168FD8-B3FD-464A-8554-C95D7234ED72}" presName="aNode" presStyleLbl="fgAcc1" presStyleIdx="3" presStyleCnt="5" custScaleX="1421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9D0FEB-0F77-5841-A3CE-6F44612CD241}" type="pres">
      <dgm:prSet presAssocID="{B0168FD8-B3FD-464A-8554-C95D7234ED72}" presName="aSpace" presStyleCnt="0"/>
      <dgm:spPr/>
    </dgm:pt>
    <dgm:pt modelId="{E6DEEF80-741E-F345-8D83-87865F5937BE}" type="pres">
      <dgm:prSet presAssocID="{7CAA8B97-48B3-9D41-8739-1D21FF4CC825}" presName="aNode" presStyleLbl="fgAcc1" presStyleIdx="4" presStyleCnt="5" custScaleX="1421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2C6757-FF63-D04F-A2D1-C3DE65A5DC32}" type="pres">
      <dgm:prSet presAssocID="{7CAA8B97-48B3-9D41-8739-1D21FF4CC825}" presName="aSpace" presStyleCnt="0"/>
      <dgm:spPr/>
    </dgm:pt>
  </dgm:ptLst>
  <dgm:cxnLst>
    <dgm:cxn modelId="{331CCE0A-C072-4A05-8A49-76D9E675DA17}" type="presOf" srcId="{B0168FD8-B3FD-464A-8554-C95D7234ED72}" destId="{F2E7EE88-1133-084F-A2D3-5F920089FB29}" srcOrd="0" destOrd="0" presId="urn:microsoft.com/office/officeart/2005/8/layout/pyramid2"/>
    <dgm:cxn modelId="{86BFE716-4679-774C-A550-606363B22D21}" srcId="{05A027ED-75AA-274E-9A9D-D4B644781A72}" destId="{C890471F-8293-0F48-9866-792F8925B5BF}" srcOrd="2" destOrd="0" parTransId="{79B41251-3FA4-4E41-BD12-00963F5E2F7E}" sibTransId="{6B53A8A7-5017-9E4B-B9B3-8D842639B786}"/>
    <dgm:cxn modelId="{1E6C30DA-5B4A-4767-AD12-2FF0B194F653}" type="presOf" srcId="{05A027ED-75AA-274E-9A9D-D4B644781A72}" destId="{C0B05D7B-410E-894A-81C6-F5EBD84A1580}" srcOrd="0" destOrd="0" presId="urn:microsoft.com/office/officeart/2005/8/layout/pyramid2"/>
    <dgm:cxn modelId="{C394FBF9-79D8-4B01-9C8A-174A7940CCB3}" type="presOf" srcId="{C890471F-8293-0F48-9866-792F8925B5BF}" destId="{C9216F9B-E979-C249-980A-B5D27F97C190}" srcOrd="0" destOrd="0" presId="urn:microsoft.com/office/officeart/2005/8/layout/pyramid2"/>
    <dgm:cxn modelId="{257421AA-F1D5-1A4B-B852-A5FB260EEBB3}" srcId="{05A027ED-75AA-274E-9A9D-D4B644781A72}" destId="{7CAA8B97-48B3-9D41-8739-1D21FF4CC825}" srcOrd="4" destOrd="0" parTransId="{ACA62153-C757-9C48-B211-57E3816BCFFB}" sibTransId="{9301159A-616D-2042-9942-D8BC926BD640}"/>
    <dgm:cxn modelId="{BBFB3799-CD7E-4937-8845-F17C17685A6B}" type="presOf" srcId="{3B554E5A-BB62-224F-BDC8-29BDD1F5911D}" destId="{D5B0BE8C-3981-3C46-9551-9A587414BFED}" srcOrd="0" destOrd="0" presId="urn:microsoft.com/office/officeart/2005/8/layout/pyramid2"/>
    <dgm:cxn modelId="{2CC324FD-9753-4973-9323-22C1919D4731}" type="presOf" srcId="{7CAA8B97-48B3-9D41-8739-1D21FF4CC825}" destId="{E6DEEF80-741E-F345-8D83-87865F5937BE}" srcOrd="0" destOrd="0" presId="urn:microsoft.com/office/officeart/2005/8/layout/pyramid2"/>
    <dgm:cxn modelId="{DF9F47D9-DC41-224B-AAA8-2B664344527D}" srcId="{05A027ED-75AA-274E-9A9D-D4B644781A72}" destId="{B0168FD8-B3FD-464A-8554-C95D7234ED72}" srcOrd="3" destOrd="0" parTransId="{A62DFCD4-CDE8-5242-80F1-E576AE63A452}" sibTransId="{8F5EF7FB-E3CA-AB4E-8A8B-3B5AED7CF206}"/>
    <dgm:cxn modelId="{057A074A-0908-A041-9791-F6FBC8C8E6C1}" srcId="{05A027ED-75AA-274E-9A9D-D4B644781A72}" destId="{9EA21C23-2461-6040-8FAB-55396B7D74DC}" srcOrd="1" destOrd="0" parTransId="{22B28B39-AA85-B541-BFE7-B4F52A64421F}" sibTransId="{DADC6029-AD64-6848-AB00-B8980FE0729C}"/>
    <dgm:cxn modelId="{4CCF41D1-112C-9646-A60A-20595A5B4279}" srcId="{05A027ED-75AA-274E-9A9D-D4B644781A72}" destId="{3B554E5A-BB62-224F-BDC8-29BDD1F5911D}" srcOrd="0" destOrd="0" parTransId="{92BDAB21-434F-7E4F-986E-1D44A0950D80}" sibTransId="{DF6AEE51-5707-9E45-A1D9-007721E3CDCE}"/>
    <dgm:cxn modelId="{8486F5F4-577F-4C32-8AE2-2AFC51A79E43}" type="presOf" srcId="{9EA21C23-2461-6040-8FAB-55396B7D74DC}" destId="{B259B5B3-1601-0849-B5C8-D3BB88C270E4}" srcOrd="0" destOrd="0" presId="urn:microsoft.com/office/officeart/2005/8/layout/pyramid2"/>
    <dgm:cxn modelId="{205A1D19-AF1E-4CE4-B3B1-A2E91FB7358D}" type="presParOf" srcId="{C0B05D7B-410E-894A-81C6-F5EBD84A1580}" destId="{19CACEBE-200D-9046-9366-289D078D37B1}" srcOrd="0" destOrd="0" presId="urn:microsoft.com/office/officeart/2005/8/layout/pyramid2"/>
    <dgm:cxn modelId="{114A2B06-6728-4DC1-8734-9922EB27DC09}" type="presParOf" srcId="{C0B05D7B-410E-894A-81C6-F5EBD84A1580}" destId="{653C0917-93F6-4842-AA84-CCC2D21B0C22}" srcOrd="1" destOrd="0" presId="urn:microsoft.com/office/officeart/2005/8/layout/pyramid2"/>
    <dgm:cxn modelId="{AF055AB4-84EB-4947-846D-CF855735CFAB}" type="presParOf" srcId="{653C0917-93F6-4842-AA84-CCC2D21B0C22}" destId="{D5B0BE8C-3981-3C46-9551-9A587414BFED}" srcOrd="0" destOrd="0" presId="urn:microsoft.com/office/officeart/2005/8/layout/pyramid2"/>
    <dgm:cxn modelId="{9DE36378-A3E8-4A84-9856-A0D7A6ABF421}" type="presParOf" srcId="{653C0917-93F6-4842-AA84-CCC2D21B0C22}" destId="{61B70E6A-766F-6F43-BE65-87306FFEB1D4}" srcOrd="1" destOrd="0" presId="urn:microsoft.com/office/officeart/2005/8/layout/pyramid2"/>
    <dgm:cxn modelId="{A03B91FA-0457-43B4-A10B-0A82A1F77187}" type="presParOf" srcId="{653C0917-93F6-4842-AA84-CCC2D21B0C22}" destId="{B259B5B3-1601-0849-B5C8-D3BB88C270E4}" srcOrd="2" destOrd="0" presId="urn:microsoft.com/office/officeart/2005/8/layout/pyramid2"/>
    <dgm:cxn modelId="{B874CAF1-B84D-4452-AD7F-FCB2C1149311}" type="presParOf" srcId="{653C0917-93F6-4842-AA84-CCC2D21B0C22}" destId="{7C888BC2-52B4-7F4B-9053-0CFA77D29B7B}" srcOrd="3" destOrd="0" presId="urn:microsoft.com/office/officeart/2005/8/layout/pyramid2"/>
    <dgm:cxn modelId="{E05EBFFA-4CF3-4056-9C47-8BE742CF843B}" type="presParOf" srcId="{653C0917-93F6-4842-AA84-CCC2D21B0C22}" destId="{C9216F9B-E979-C249-980A-B5D27F97C190}" srcOrd="4" destOrd="0" presId="urn:microsoft.com/office/officeart/2005/8/layout/pyramid2"/>
    <dgm:cxn modelId="{DB359763-F3D1-40D5-A2F6-4397038C604E}" type="presParOf" srcId="{653C0917-93F6-4842-AA84-CCC2D21B0C22}" destId="{1ADC56BF-EF3D-9A46-B8CF-0DD7660A3BAD}" srcOrd="5" destOrd="0" presId="urn:microsoft.com/office/officeart/2005/8/layout/pyramid2"/>
    <dgm:cxn modelId="{0E63B34C-23E6-4FAD-982C-26B21FF848E0}" type="presParOf" srcId="{653C0917-93F6-4842-AA84-CCC2D21B0C22}" destId="{F2E7EE88-1133-084F-A2D3-5F920089FB29}" srcOrd="6" destOrd="0" presId="urn:microsoft.com/office/officeart/2005/8/layout/pyramid2"/>
    <dgm:cxn modelId="{B41E3F88-0B43-4E45-965B-D152C00F9090}" type="presParOf" srcId="{653C0917-93F6-4842-AA84-CCC2D21B0C22}" destId="{5F9D0FEB-0F77-5841-A3CE-6F44612CD241}" srcOrd="7" destOrd="0" presId="urn:microsoft.com/office/officeart/2005/8/layout/pyramid2"/>
    <dgm:cxn modelId="{DBFFBAD8-CEFD-4E34-B3C9-CAD6B90A8B2F}" type="presParOf" srcId="{653C0917-93F6-4842-AA84-CCC2D21B0C22}" destId="{E6DEEF80-741E-F345-8D83-87865F5937BE}" srcOrd="8" destOrd="0" presId="urn:microsoft.com/office/officeart/2005/8/layout/pyramid2"/>
    <dgm:cxn modelId="{72F3D011-7B49-47EA-BF2D-041149817D71}" type="presParOf" srcId="{653C0917-93F6-4842-AA84-CCC2D21B0C22}" destId="{962C6757-FF63-D04F-A2D1-C3DE65A5DC32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403DB9-2819-374B-821D-67FB48CFD24F}" type="doc">
      <dgm:prSet loTypeId="urn:microsoft.com/office/officeart/2005/8/layout/default#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915D3B-4BEA-954E-A601-8426ECC41B26}">
      <dgm:prSet/>
      <dgm:spPr/>
      <dgm:t>
        <a:bodyPr/>
        <a:lstStyle/>
        <a:p>
          <a:pPr rtl="0"/>
          <a:r>
            <a:rPr lang="en-US" dirty="0" smtClean="0"/>
            <a:t>Organize a structured office for relation with journalists</a:t>
          </a:r>
          <a:endParaRPr lang="en-US" dirty="0"/>
        </a:p>
      </dgm:t>
    </dgm:pt>
    <dgm:pt modelId="{159A6EFD-D9F6-0748-ABCB-A84700959CFA}" type="parTrans" cxnId="{507BB929-9F62-214F-8F2B-1A4E6163FA91}">
      <dgm:prSet/>
      <dgm:spPr/>
      <dgm:t>
        <a:bodyPr/>
        <a:lstStyle/>
        <a:p>
          <a:endParaRPr lang="en-US"/>
        </a:p>
      </dgm:t>
    </dgm:pt>
    <dgm:pt modelId="{098C1B5C-32D7-2143-BB70-58A5495130A6}" type="sibTrans" cxnId="{507BB929-9F62-214F-8F2B-1A4E6163FA91}">
      <dgm:prSet/>
      <dgm:spPr/>
      <dgm:t>
        <a:bodyPr/>
        <a:lstStyle/>
        <a:p>
          <a:endParaRPr lang="en-US"/>
        </a:p>
      </dgm:t>
    </dgm:pt>
    <dgm:pt modelId="{937D6103-1093-084E-87D3-B45A4FBA65BA}">
      <dgm:prSet/>
      <dgm:spPr/>
      <dgm:t>
        <a:bodyPr/>
        <a:lstStyle/>
        <a:p>
          <a:pPr rtl="0"/>
          <a:r>
            <a:rPr lang="en-US" dirty="0" smtClean="0"/>
            <a:t>Keep mailing list for credited media </a:t>
          </a:r>
          <a:endParaRPr lang="en-US" dirty="0"/>
        </a:p>
      </dgm:t>
    </dgm:pt>
    <dgm:pt modelId="{9EB53A4A-6C43-6744-8680-FF91165D0163}" type="parTrans" cxnId="{F21572A5-36DC-EE4A-8836-486CFA771348}">
      <dgm:prSet/>
      <dgm:spPr/>
      <dgm:t>
        <a:bodyPr/>
        <a:lstStyle/>
        <a:p>
          <a:endParaRPr lang="en-US"/>
        </a:p>
      </dgm:t>
    </dgm:pt>
    <dgm:pt modelId="{C67C4A4B-29D6-5E47-83A2-EFF65B36D9EA}" type="sibTrans" cxnId="{F21572A5-36DC-EE4A-8836-486CFA771348}">
      <dgm:prSet/>
      <dgm:spPr/>
      <dgm:t>
        <a:bodyPr/>
        <a:lstStyle/>
        <a:p>
          <a:endParaRPr lang="en-US"/>
        </a:p>
      </dgm:t>
    </dgm:pt>
    <dgm:pt modelId="{779FE337-5868-3348-9370-05BEEBB874AA}">
      <dgm:prSet custT="1"/>
      <dgm:spPr/>
      <dgm:t>
        <a:bodyPr/>
        <a:lstStyle/>
        <a:p>
          <a:pPr rtl="0"/>
          <a:r>
            <a:rPr lang="en-US" sz="2200" dirty="0" smtClean="0"/>
            <a:t>Prepare press releases </a:t>
          </a:r>
        </a:p>
        <a:p>
          <a:pPr rtl="0"/>
          <a:r>
            <a:rPr lang="en-US" sz="1800" dirty="0" smtClean="0"/>
            <a:t>(and define a “standard” for Virgo)</a:t>
          </a:r>
          <a:endParaRPr lang="en-US" sz="1800" dirty="0"/>
        </a:p>
      </dgm:t>
    </dgm:pt>
    <dgm:pt modelId="{E0A9F7C3-D2AF-8E45-8896-0E0FDAD51C25}" type="parTrans" cxnId="{CB0CA76F-3B71-7E4F-B5D2-E2C99891051C}">
      <dgm:prSet/>
      <dgm:spPr/>
      <dgm:t>
        <a:bodyPr/>
        <a:lstStyle/>
        <a:p>
          <a:endParaRPr lang="en-US"/>
        </a:p>
      </dgm:t>
    </dgm:pt>
    <dgm:pt modelId="{152A8352-2FDB-9C43-B237-7E829414591A}" type="sibTrans" cxnId="{CB0CA76F-3B71-7E4F-B5D2-E2C99891051C}">
      <dgm:prSet/>
      <dgm:spPr/>
      <dgm:t>
        <a:bodyPr/>
        <a:lstStyle/>
        <a:p>
          <a:endParaRPr lang="en-US"/>
        </a:p>
      </dgm:t>
    </dgm:pt>
    <dgm:pt modelId="{921842E0-8797-6440-9465-1BC4BB38E119}">
      <dgm:prSet/>
      <dgm:spPr/>
      <dgm:t>
        <a:bodyPr/>
        <a:lstStyle/>
        <a:p>
          <a:pPr rtl="0"/>
          <a:r>
            <a:rPr lang="en-US" dirty="0" smtClean="0"/>
            <a:t>Prepare an updated press kit</a:t>
          </a:r>
          <a:endParaRPr lang="en-US" dirty="0"/>
        </a:p>
      </dgm:t>
    </dgm:pt>
    <dgm:pt modelId="{168693B8-2005-C147-9E3F-18AF03097E3C}" type="parTrans" cxnId="{C832DB75-29CC-CB47-9507-B4B9F980C699}">
      <dgm:prSet/>
      <dgm:spPr/>
      <dgm:t>
        <a:bodyPr/>
        <a:lstStyle/>
        <a:p>
          <a:endParaRPr lang="en-US"/>
        </a:p>
      </dgm:t>
    </dgm:pt>
    <dgm:pt modelId="{98DD6410-7D6E-6B4A-954E-5205EC807C63}" type="sibTrans" cxnId="{C832DB75-29CC-CB47-9507-B4B9F980C699}">
      <dgm:prSet/>
      <dgm:spPr/>
      <dgm:t>
        <a:bodyPr/>
        <a:lstStyle/>
        <a:p>
          <a:endParaRPr lang="en-US"/>
        </a:p>
      </dgm:t>
    </dgm:pt>
    <dgm:pt modelId="{6B3F8A22-B8C6-3E46-9A27-DD8588789000}">
      <dgm:prSet/>
      <dgm:spPr/>
      <dgm:t>
        <a:bodyPr/>
        <a:lstStyle/>
        <a:p>
          <a:pPr rtl="0"/>
          <a:r>
            <a:rPr lang="en-US" dirty="0" smtClean="0"/>
            <a:t>Provide a selection of media resources to journalists</a:t>
          </a:r>
          <a:endParaRPr lang="en-US" dirty="0"/>
        </a:p>
      </dgm:t>
    </dgm:pt>
    <dgm:pt modelId="{823E9951-9F90-2D47-9DDA-2F50DE7BB9AA}" type="parTrans" cxnId="{0E659687-9FF7-8343-85B2-3F69BAEC03E8}">
      <dgm:prSet/>
      <dgm:spPr/>
      <dgm:t>
        <a:bodyPr/>
        <a:lstStyle/>
        <a:p>
          <a:endParaRPr lang="en-US"/>
        </a:p>
      </dgm:t>
    </dgm:pt>
    <dgm:pt modelId="{26C78E36-91D8-0945-9619-001CC2AF1F8C}" type="sibTrans" cxnId="{0E659687-9FF7-8343-85B2-3F69BAEC03E8}">
      <dgm:prSet/>
      <dgm:spPr/>
      <dgm:t>
        <a:bodyPr/>
        <a:lstStyle/>
        <a:p>
          <a:endParaRPr lang="en-US"/>
        </a:p>
      </dgm:t>
    </dgm:pt>
    <dgm:pt modelId="{1E8E0A80-F70F-F941-A720-9C3BA8ED0329}" type="pres">
      <dgm:prSet presAssocID="{EE403DB9-2819-374B-821D-67FB48CFD24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8357B4A-6095-1146-9158-462233227DC1}" type="pres">
      <dgm:prSet presAssocID="{22915D3B-4BEA-954E-A601-8426ECC41B2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3040033-135B-CF4A-A48F-B9FDD3C87223}" type="pres">
      <dgm:prSet presAssocID="{098C1B5C-32D7-2143-BB70-58A5495130A6}" presName="sibTrans" presStyleCnt="0"/>
      <dgm:spPr/>
    </dgm:pt>
    <dgm:pt modelId="{B2A085D1-350E-F941-8EB7-F8391CD42AB6}" type="pres">
      <dgm:prSet presAssocID="{937D6103-1093-084E-87D3-B45A4FBA65B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9E3A560-C4A3-6A45-BF74-BD1DAB62CA0C}" type="pres">
      <dgm:prSet presAssocID="{C67C4A4B-29D6-5E47-83A2-EFF65B36D9EA}" presName="sibTrans" presStyleCnt="0"/>
      <dgm:spPr/>
    </dgm:pt>
    <dgm:pt modelId="{92618A22-445F-CF48-A14C-97439B3F3C09}" type="pres">
      <dgm:prSet presAssocID="{779FE337-5868-3348-9370-05BEEBB874A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1AA3F7A-1C32-B240-874D-728655352418}" type="pres">
      <dgm:prSet presAssocID="{152A8352-2FDB-9C43-B237-7E829414591A}" presName="sibTrans" presStyleCnt="0"/>
      <dgm:spPr/>
    </dgm:pt>
    <dgm:pt modelId="{7D50AA73-371C-A24C-BD6C-48DFD454794A}" type="pres">
      <dgm:prSet presAssocID="{921842E0-8797-6440-9465-1BC4BB38E11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A2812B6-BB5D-D94B-990D-D2D09FB9EABC}" type="pres">
      <dgm:prSet presAssocID="{98DD6410-7D6E-6B4A-954E-5205EC807C63}" presName="sibTrans" presStyleCnt="0"/>
      <dgm:spPr/>
    </dgm:pt>
    <dgm:pt modelId="{FB9A5BDE-045F-F449-88D7-F5D5FB8565A3}" type="pres">
      <dgm:prSet presAssocID="{6B3F8A22-B8C6-3E46-9A27-DD858878900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832DB75-29CC-CB47-9507-B4B9F980C699}" srcId="{EE403DB9-2819-374B-821D-67FB48CFD24F}" destId="{921842E0-8797-6440-9465-1BC4BB38E119}" srcOrd="3" destOrd="0" parTransId="{168693B8-2005-C147-9E3F-18AF03097E3C}" sibTransId="{98DD6410-7D6E-6B4A-954E-5205EC807C63}"/>
    <dgm:cxn modelId="{0A741788-8BBE-4DED-9A8C-02C6424E4F26}" type="presOf" srcId="{22915D3B-4BEA-954E-A601-8426ECC41B26}" destId="{28357B4A-6095-1146-9158-462233227DC1}" srcOrd="0" destOrd="0" presId="urn:microsoft.com/office/officeart/2005/8/layout/default#1"/>
    <dgm:cxn modelId="{33233DAD-5572-43E6-883B-1D3DFDACB07F}" type="presOf" srcId="{921842E0-8797-6440-9465-1BC4BB38E119}" destId="{7D50AA73-371C-A24C-BD6C-48DFD454794A}" srcOrd="0" destOrd="0" presId="urn:microsoft.com/office/officeart/2005/8/layout/default#1"/>
    <dgm:cxn modelId="{9DE404FF-594C-46F5-8706-F14437B22CDD}" type="presOf" srcId="{6B3F8A22-B8C6-3E46-9A27-DD8588789000}" destId="{FB9A5BDE-045F-F449-88D7-F5D5FB8565A3}" srcOrd="0" destOrd="0" presId="urn:microsoft.com/office/officeart/2005/8/layout/default#1"/>
    <dgm:cxn modelId="{F21572A5-36DC-EE4A-8836-486CFA771348}" srcId="{EE403DB9-2819-374B-821D-67FB48CFD24F}" destId="{937D6103-1093-084E-87D3-B45A4FBA65BA}" srcOrd="1" destOrd="0" parTransId="{9EB53A4A-6C43-6744-8680-FF91165D0163}" sibTransId="{C67C4A4B-29D6-5E47-83A2-EFF65B36D9EA}"/>
    <dgm:cxn modelId="{0E659687-9FF7-8343-85B2-3F69BAEC03E8}" srcId="{EE403DB9-2819-374B-821D-67FB48CFD24F}" destId="{6B3F8A22-B8C6-3E46-9A27-DD8588789000}" srcOrd="4" destOrd="0" parTransId="{823E9951-9F90-2D47-9DDA-2F50DE7BB9AA}" sibTransId="{26C78E36-91D8-0945-9619-001CC2AF1F8C}"/>
    <dgm:cxn modelId="{30F7CEAE-FABE-4127-848E-8193C461331C}" type="presOf" srcId="{EE403DB9-2819-374B-821D-67FB48CFD24F}" destId="{1E8E0A80-F70F-F941-A720-9C3BA8ED0329}" srcOrd="0" destOrd="0" presId="urn:microsoft.com/office/officeart/2005/8/layout/default#1"/>
    <dgm:cxn modelId="{CB0CA76F-3B71-7E4F-B5D2-E2C99891051C}" srcId="{EE403DB9-2819-374B-821D-67FB48CFD24F}" destId="{779FE337-5868-3348-9370-05BEEBB874AA}" srcOrd="2" destOrd="0" parTransId="{E0A9F7C3-D2AF-8E45-8896-0E0FDAD51C25}" sibTransId="{152A8352-2FDB-9C43-B237-7E829414591A}"/>
    <dgm:cxn modelId="{3C442587-E950-466C-BDF8-1BE2A120C389}" type="presOf" srcId="{937D6103-1093-084E-87D3-B45A4FBA65BA}" destId="{B2A085D1-350E-F941-8EB7-F8391CD42AB6}" srcOrd="0" destOrd="0" presId="urn:microsoft.com/office/officeart/2005/8/layout/default#1"/>
    <dgm:cxn modelId="{507BB929-9F62-214F-8F2B-1A4E6163FA91}" srcId="{EE403DB9-2819-374B-821D-67FB48CFD24F}" destId="{22915D3B-4BEA-954E-A601-8426ECC41B26}" srcOrd="0" destOrd="0" parTransId="{159A6EFD-D9F6-0748-ABCB-A84700959CFA}" sibTransId="{098C1B5C-32D7-2143-BB70-58A5495130A6}"/>
    <dgm:cxn modelId="{F68769B0-52FF-4F7E-9CDB-554D782E8139}" type="presOf" srcId="{779FE337-5868-3348-9370-05BEEBB874AA}" destId="{92618A22-445F-CF48-A14C-97439B3F3C09}" srcOrd="0" destOrd="0" presId="urn:microsoft.com/office/officeart/2005/8/layout/default#1"/>
    <dgm:cxn modelId="{271D5117-CA79-4DDE-BDAD-D8499E9E60BC}" type="presParOf" srcId="{1E8E0A80-F70F-F941-A720-9C3BA8ED0329}" destId="{28357B4A-6095-1146-9158-462233227DC1}" srcOrd="0" destOrd="0" presId="urn:microsoft.com/office/officeart/2005/8/layout/default#1"/>
    <dgm:cxn modelId="{97419CEA-92B4-42A3-83BA-3333475A93DB}" type="presParOf" srcId="{1E8E0A80-F70F-F941-A720-9C3BA8ED0329}" destId="{73040033-135B-CF4A-A48F-B9FDD3C87223}" srcOrd="1" destOrd="0" presId="urn:microsoft.com/office/officeart/2005/8/layout/default#1"/>
    <dgm:cxn modelId="{2A4E1AD1-A130-4CB1-B269-35EBE4B691D0}" type="presParOf" srcId="{1E8E0A80-F70F-F941-A720-9C3BA8ED0329}" destId="{B2A085D1-350E-F941-8EB7-F8391CD42AB6}" srcOrd="2" destOrd="0" presId="urn:microsoft.com/office/officeart/2005/8/layout/default#1"/>
    <dgm:cxn modelId="{1BD0CB91-8A9C-4689-8AD0-AB18BB48894B}" type="presParOf" srcId="{1E8E0A80-F70F-F941-A720-9C3BA8ED0329}" destId="{79E3A560-C4A3-6A45-BF74-BD1DAB62CA0C}" srcOrd="3" destOrd="0" presId="urn:microsoft.com/office/officeart/2005/8/layout/default#1"/>
    <dgm:cxn modelId="{6873CF4E-A8CE-4D2D-AC66-CA30DE9DC1DA}" type="presParOf" srcId="{1E8E0A80-F70F-F941-A720-9C3BA8ED0329}" destId="{92618A22-445F-CF48-A14C-97439B3F3C09}" srcOrd="4" destOrd="0" presId="urn:microsoft.com/office/officeart/2005/8/layout/default#1"/>
    <dgm:cxn modelId="{4C38B836-095E-4E6E-92BF-456EDEF37DD8}" type="presParOf" srcId="{1E8E0A80-F70F-F941-A720-9C3BA8ED0329}" destId="{11AA3F7A-1C32-B240-874D-728655352418}" srcOrd="5" destOrd="0" presId="urn:microsoft.com/office/officeart/2005/8/layout/default#1"/>
    <dgm:cxn modelId="{324FF675-B9A7-4FEB-96B9-B3097354E064}" type="presParOf" srcId="{1E8E0A80-F70F-F941-A720-9C3BA8ED0329}" destId="{7D50AA73-371C-A24C-BD6C-48DFD454794A}" srcOrd="6" destOrd="0" presId="urn:microsoft.com/office/officeart/2005/8/layout/default#1"/>
    <dgm:cxn modelId="{67F8E012-3FB5-450B-AF48-2D77CA0BAAFC}" type="presParOf" srcId="{1E8E0A80-F70F-F941-A720-9C3BA8ED0329}" destId="{0A2812B6-BB5D-D94B-990D-D2D09FB9EABC}" srcOrd="7" destOrd="0" presId="urn:microsoft.com/office/officeart/2005/8/layout/default#1"/>
    <dgm:cxn modelId="{1629B3FA-6B28-491E-AF5A-8EAFE1D07116}" type="presParOf" srcId="{1E8E0A80-F70F-F941-A720-9C3BA8ED0329}" destId="{FB9A5BDE-045F-F449-88D7-F5D5FB8565A3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097DCF-8710-4082-A248-2E75FA800DE3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3AC1065-DC7A-400F-B750-CF0DE9482414}">
      <dgm:prSet/>
      <dgm:spPr/>
      <dgm:t>
        <a:bodyPr/>
        <a:lstStyle/>
        <a:p>
          <a:pPr rtl="0"/>
          <a:r>
            <a:rPr lang="fr-FR" smtClean="0">
              <a:hlinkClick xmlns:r="http://schemas.openxmlformats.org/officeDocument/2006/relationships" r:id="rId1"/>
            </a:rPr>
            <a:t>International </a:t>
          </a:r>
          <a:r>
            <a:rPr lang="fr-FR" dirty="0" smtClean="0">
              <a:hlinkClick xmlns:r="http://schemas.openxmlformats.org/officeDocument/2006/relationships" r:id="rId1"/>
            </a:rPr>
            <a:t>Masterclasses</a:t>
          </a:r>
          <a:r>
            <a:rPr lang="fr-FR" dirty="0" smtClean="0"/>
            <a:t>: one of the most successful education &amp; outreach  </a:t>
          </a:r>
          <a:endParaRPr lang="it-IT" dirty="0"/>
        </a:p>
      </dgm:t>
    </dgm:pt>
    <dgm:pt modelId="{6C5403E8-1163-4676-9101-3A757DD61E09}" type="parTrans" cxnId="{34F16CA2-BD9B-48FC-9908-7C552AC2FA6A}">
      <dgm:prSet/>
      <dgm:spPr/>
      <dgm:t>
        <a:bodyPr/>
        <a:lstStyle/>
        <a:p>
          <a:endParaRPr lang="it-IT"/>
        </a:p>
      </dgm:t>
    </dgm:pt>
    <dgm:pt modelId="{A6F3FCCB-C71B-42AF-9B9A-59687E94BD5C}" type="sibTrans" cxnId="{34F16CA2-BD9B-48FC-9908-7C552AC2FA6A}">
      <dgm:prSet/>
      <dgm:spPr/>
      <dgm:t>
        <a:bodyPr/>
        <a:lstStyle/>
        <a:p>
          <a:endParaRPr lang="it-IT"/>
        </a:p>
      </dgm:t>
    </dgm:pt>
    <dgm:pt modelId="{5938BF95-15BA-4700-91F7-E07C11A38435}">
      <dgm:prSet/>
      <dgm:spPr/>
      <dgm:t>
        <a:bodyPr/>
        <a:lstStyle/>
        <a:p>
          <a:pPr rtl="0"/>
          <a:r>
            <a:rPr lang="it-IT" dirty="0" smtClean="0"/>
            <a:t>Typical strucure</a:t>
          </a:r>
          <a:endParaRPr lang="it-IT" dirty="0"/>
        </a:p>
      </dgm:t>
    </dgm:pt>
    <dgm:pt modelId="{9868D76E-153E-4385-8A26-5FE90A9B6036}" type="parTrans" cxnId="{B67BE654-4045-48C2-B7FC-9252B18DF3A7}">
      <dgm:prSet/>
      <dgm:spPr/>
      <dgm:t>
        <a:bodyPr/>
        <a:lstStyle/>
        <a:p>
          <a:endParaRPr lang="it-IT"/>
        </a:p>
      </dgm:t>
    </dgm:pt>
    <dgm:pt modelId="{34C74E14-A304-4DE6-9387-3F63CFB73BFF}" type="sibTrans" cxnId="{B67BE654-4045-48C2-B7FC-9252B18DF3A7}">
      <dgm:prSet/>
      <dgm:spPr/>
      <dgm:t>
        <a:bodyPr/>
        <a:lstStyle/>
        <a:p>
          <a:endParaRPr lang="it-IT"/>
        </a:p>
      </dgm:t>
    </dgm:pt>
    <dgm:pt modelId="{A3B4605B-0A8D-4D33-8469-6F050F0FF695}">
      <dgm:prSet/>
      <dgm:spPr/>
      <dgm:t>
        <a:bodyPr/>
        <a:lstStyle/>
        <a:p>
          <a:pPr rtl="0"/>
          <a:r>
            <a:rPr lang="fr-FR" dirty="0" smtClean="0"/>
            <a:t>Morning: lectures about particle physics, the CERN, the LHC</a:t>
          </a:r>
          <a:endParaRPr lang="it-IT" dirty="0"/>
        </a:p>
      </dgm:t>
    </dgm:pt>
    <dgm:pt modelId="{C723E3B1-2E2D-48E2-8598-F656F8CEBB89}" type="parTrans" cxnId="{94021584-4C0A-4BA1-A55C-CC9AEB0A543A}">
      <dgm:prSet/>
      <dgm:spPr/>
      <dgm:t>
        <a:bodyPr/>
        <a:lstStyle/>
        <a:p>
          <a:endParaRPr lang="it-IT"/>
        </a:p>
      </dgm:t>
    </dgm:pt>
    <dgm:pt modelId="{30BE984B-62C9-4656-8FA3-0F77CB611EF3}" type="sibTrans" cxnId="{94021584-4C0A-4BA1-A55C-CC9AEB0A543A}">
      <dgm:prSet/>
      <dgm:spPr/>
      <dgm:t>
        <a:bodyPr/>
        <a:lstStyle/>
        <a:p>
          <a:endParaRPr lang="it-IT"/>
        </a:p>
      </dgm:t>
    </dgm:pt>
    <dgm:pt modelId="{97F4FC7F-4919-4F80-BE42-F86DA0783B58}">
      <dgm:prSet/>
      <dgm:spPr/>
      <dgm:t>
        <a:bodyPr/>
        <a:lstStyle/>
        <a:p>
          <a:pPr rtl="0"/>
          <a:r>
            <a:rPr lang="fr-FR" dirty="0" smtClean="0"/>
            <a:t>Q&amp;A sessions (scientific careers), visits (discovery of the host lab)</a:t>
          </a:r>
          <a:endParaRPr lang="it-IT" dirty="0"/>
        </a:p>
      </dgm:t>
    </dgm:pt>
    <dgm:pt modelId="{2DDCE60D-0111-4872-B0F9-C8171168FD5E}" type="parTrans" cxnId="{80D1CA53-E968-408A-83C3-5216AEC07379}">
      <dgm:prSet/>
      <dgm:spPr/>
      <dgm:t>
        <a:bodyPr/>
        <a:lstStyle/>
        <a:p>
          <a:endParaRPr lang="it-IT"/>
        </a:p>
      </dgm:t>
    </dgm:pt>
    <dgm:pt modelId="{A7E2FDD3-1F71-4DE6-A0AE-D48E90D29CF4}" type="sibTrans" cxnId="{80D1CA53-E968-408A-83C3-5216AEC07379}">
      <dgm:prSet/>
      <dgm:spPr/>
      <dgm:t>
        <a:bodyPr/>
        <a:lstStyle/>
        <a:p>
          <a:endParaRPr lang="it-IT"/>
        </a:p>
      </dgm:t>
    </dgm:pt>
    <dgm:pt modelId="{D7D49647-C810-4F71-B1F8-AC51FDD2F153}">
      <dgm:prSet/>
      <dgm:spPr/>
      <dgm:t>
        <a:bodyPr/>
        <a:lstStyle/>
        <a:p>
          <a:pPr rtl="0"/>
          <a:r>
            <a:rPr lang="fr-FR" dirty="0" smtClean="0"/>
            <a:t>Afternoon: computer-based exercices using real (simplified/pre-processed) LHC data</a:t>
          </a:r>
          <a:endParaRPr lang="it-IT" dirty="0"/>
        </a:p>
      </dgm:t>
    </dgm:pt>
    <dgm:pt modelId="{CDF30CC9-B1AD-432B-9614-01714085BDFC}" type="parTrans" cxnId="{CF826470-3F22-44C5-BD3A-5C2C26A42A67}">
      <dgm:prSet/>
      <dgm:spPr/>
      <dgm:t>
        <a:bodyPr/>
        <a:lstStyle/>
        <a:p>
          <a:endParaRPr lang="it-IT"/>
        </a:p>
      </dgm:t>
    </dgm:pt>
    <dgm:pt modelId="{76841530-F5AC-4002-A458-384727CD8CDE}" type="sibTrans" cxnId="{CF826470-3F22-44C5-BD3A-5C2C26A42A67}">
      <dgm:prSet/>
      <dgm:spPr/>
      <dgm:t>
        <a:bodyPr/>
        <a:lstStyle/>
        <a:p>
          <a:endParaRPr lang="it-IT"/>
        </a:p>
      </dgm:t>
    </dgm:pt>
    <dgm:pt modelId="{09492897-87F7-43B9-BFE2-71F50E2E0F58}">
      <dgm:prSet/>
      <dgm:spPr/>
      <dgm:t>
        <a:bodyPr/>
        <a:lstStyle/>
        <a:p>
          <a:pPr rtl="0"/>
          <a:r>
            <a:rPr lang="fr-FR" dirty="0" smtClean="0"/>
            <a:t>4pm – 5pm: a videoconference in English moderated from CERN</a:t>
          </a:r>
          <a:endParaRPr lang="it-IT" dirty="0"/>
        </a:p>
      </dgm:t>
    </dgm:pt>
    <dgm:pt modelId="{CD26447E-E950-41C4-B03C-BDBB8D6F16E8}" type="parTrans" cxnId="{60CD9096-65A2-4403-9C4F-D0F15C3009A1}">
      <dgm:prSet/>
      <dgm:spPr/>
      <dgm:t>
        <a:bodyPr/>
        <a:lstStyle/>
        <a:p>
          <a:endParaRPr lang="it-IT"/>
        </a:p>
      </dgm:t>
    </dgm:pt>
    <dgm:pt modelId="{93F409A7-A566-4560-B09C-D4DC2DB12C01}" type="sibTrans" cxnId="{60CD9096-65A2-4403-9C4F-D0F15C3009A1}">
      <dgm:prSet/>
      <dgm:spPr/>
      <dgm:t>
        <a:bodyPr/>
        <a:lstStyle/>
        <a:p>
          <a:endParaRPr lang="it-IT"/>
        </a:p>
      </dgm:t>
    </dgm:pt>
    <dgm:pt modelId="{FA0E2135-8FF3-4794-86F2-526C0D15391A}">
      <dgm:prSet/>
      <dgm:spPr/>
      <dgm:t>
        <a:bodyPr/>
        <a:lstStyle/>
        <a:p>
          <a:pPr rtl="0"/>
          <a:r>
            <a:rPr lang="fr-FR" dirty="0" smtClean="0"/>
            <a:t> Great feedback</a:t>
          </a:r>
          <a:endParaRPr lang="it-IT" dirty="0"/>
        </a:p>
      </dgm:t>
    </dgm:pt>
    <dgm:pt modelId="{81285DDC-463C-4A6F-BE98-73E62A11FA39}" type="parTrans" cxnId="{CF2D31B5-4B06-4E88-9A4F-4AC7608BE52C}">
      <dgm:prSet/>
      <dgm:spPr/>
      <dgm:t>
        <a:bodyPr/>
        <a:lstStyle/>
        <a:p>
          <a:endParaRPr lang="it-IT"/>
        </a:p>
      </dgm:t>
    </dgm:pt>
    <dgm:pt modelId="{BB27E1F0-54D6-4D6C-AB02-C0647D56CD96}" type="sibTrans" cxnId="{CF2D31B5-4B06-4E88-9A4F-4AC7608BE52C}">
      <dgm:prSet/>
      <dgm:spPr/>
      <dgm:t>
        <a:bodyPr/>
        <a:lstStyle/>
        <a:p>
          <a:endParaRPr lang="it-IT"/>
        </a:p>
      </dgm:t>
    </dgm:pt>
    <dgm:pt modelId="{12CEF96A-9419-462A-B690-E6A899BDA1E9}">
      <dgm:prSet/>
      <dgm:spPr/>
      <dgm:t>
        <a:bodyPr/>
        <a:lstStyle/>
        <a:p>
          <a:pPr rtl="0"/>
          <a:r>
            <a:rPr lang="fr-FR" dirty="0" smtClean="0"/>
            <a:t>Students like being researcher for a day’ </a:t>
          </a:r>
          <a:endParaRPr lang="it-IT" dirty="0"/>
        </a:p>
      </dgm:t>
    </dgm:pt>
    <dgm:pt modelId="{15ED61E0-8803-4FA5-B524-8BB2F933274B}" type="parTrans" cxnId="{07471171-460A-4FE1-B626-4D01A130FB1F}">
      <dgm:prSet/>
      <dgm:spPr/>
      <dgm:t>
        <a:bodyPr/>
        <a:lstStyle/>
        <a:p>
          <a:endParaRPr lang="it-IT"/>
        </a:p>
      </dgm:t>
    </dgm:pt>
    <dgm:pt modelId="{1DD69C1F-D040-4BD3-81C0-833E46F498C6}" type="sibTrans" cxnId="{07471171-460A-4FE1-B626-4D01A130FB1F}">
      <dgm:prSet/>
      <dgm:spPr/>
      <dgm:t>
        <a:bodyPr/>
        <a:lstStyle/>
        <a:p>
          <a:endParaRPr lang="it-IT"/>
        </a:p>
      </dgm:t>
    </dgm:pt>
    <dgm:pt modelId="{43A7C33C-9C4F-4D53-B48C-A8CE702F406A}">
      <dgm:prSet/>
      <dgm:spPr/>
      <dgm:t>
        <a:bodyPr/>
        <a:lstStyle/>
        <a:p>
          <a:pPr rtl="0"/>
          <a:r>
            <a:rPr lang="fr-FR" dirty="0" smtClean="0"/>
            <a:t>Teachers come back year after year with new students</a:t>
          </a:r>
          <a:endParaRPr lang="it-IT" dirty="0"/>
        </a:p>
      </dgm:t>
    </dgm:pt>
    <dgm:pt modelId="{F616FB1F-BD64-4429-B351-5F13FC533479}" type="parTrans" cxnId="{5D398BF6-C7FF-4B34-99C7-B73B48565A53}">
      <dgm:prSet/>
      <dgm:spPr/>
      <dgm:t>
        <a:bodyPr/>
        <a:lstStyle/>
        <a:p>
          <a:endParaRPr lang="it-IT"/>
        </a:p>
      </dgm:t>
    </dgm:pt>
    <dgm:pt modelId="{A727A769-D421-41D3-A549-370DD835FFB2}" type="sibTrans" cxnId="{5D398BF6-C7FF-4B34-99C7-B73B48565A53}">
      <dgm:prSet/>
      <dgm:spPr/>
      <dgm:t>
        <a:bodyPr/>
        <a:lstStyle/>
        <a:p>
          <a:endParaRPr lang="it-IT"/>
        </a:p>
      </dgm:t>
    </dgm:pt>
    <dgm:pt modelId="{30864522-38BC-408A-80A1-654DD7423943}" type="pres">
      <dgm:prSet presAssocID="{CC097DCF-8710-4082-A248-2E75FA800DE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C7F9C7E-E247-49F7-AADA-1A7114C03A6A}" type="pres">
      <dgm:prSet presAssocID="{63AC1065-DC7A-400F-B750-CF0DE9482414}" presName="roof" presStyleLbl="dkBgShp" presStyleIdx="0" presStyleCnt="2"/>
      <dgm:spPr/>
      <dgm:t>
        <a:bodyPr/>
        <a:lstStyle/>
        <a:p>
          <a:endParaRPr lang="it-IT"/>
        </a:p>
      </dgm:t>
    </dgm:pt>
    <dgm:pt modelId="{DCD68798-C853-448C-A5C5-964405BAA11C}" type="pres">
      <dgm:prSet presAssocID="{63AC1065-DC7A-400F-B750-CF0DE9482414}" presName="pillars" presStyleCnt="0"/>
      <dgm:spPr/>
    </dgm:pt>
    <dgm:pt modelId="{5EE9B7F8-E792-40D7-9A3F-19781602F506}" type="pres">
      <dgm:prSet presAssocID="{63AC1065-DC7A-400F-B750-CF0DE9482414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90A768B-D00F-4758-992E-C2618513C375}" type="pres">
      <dgm:prSet presAssocID="{FA0E2135-8FF3-4794-86F2-526C0D15391A}" presName="pillarX" presStyleLbl="node1" presStyleIdx="1" presStyleCnt="2" custLinFactNeighborX="752" custLinFactNeighborY="29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C7FED6A-0D3E-4429-8095-403221D50FF3}" type="pres">
      <dgm:prSet presAssocID="{63AC1065-DC7A-400F-B750-CF0DE9482414}" presName="base" presStyleLbl="dkBgShp" presStyleIdx="1" presStyleCnt="2" custLinFactNeighborX="69" custLinFactNeighborY="-15696"/>
      <dgm:spPr/>
    </dgm:pt>
  </dgm:ptLst>
  <dgm:cxnLst>
    <dgm:cxn modelId="{80D1CA53-E968-408A-83C3-5216AEC07379}" srcId="{5938BF95-15BA-4700-91F7-E07C11A38435}" destId="{97F4FC7F-4919-4F80-BE42-F86DA0783B58}" srcOrd="1" destOrd="0" parTransId="{2DDCE60D-0111-4872-B0F9-C8171168FD5E}" sibTransId="{A7E2FDD3-1F71-4DE6-A0AE-D48E90D29CF4}"/>
    <dgm:cxn modelId="{94021584-4C0A-4BA1-A55C-CC9AEB0A543A}" srcId="{5938BF95-15BA-4700-91F7-E07C11A38435}" destId="{A3B4605B-0A8D-4D33-8469-6F050F0FF695}" srcOrd="0" destOrd="0" parTransId="{C723E3B1-2E2D-48E2-8598-F656F8CEBB89}" sibTransId="{30BE984B-62C9-4656-8FA3-0F77CB611EF3}"/>
    <dgm:cxn modelId="{1EF93288-5B25-48C4-B253-51A97ED4FA8E}" type="presOf" srcId="{43A7C33C-9C4F-4D53-B48C-A8CE702F406A}" destId="{090A768B-D00F-4758-992E-C2618513C375}" srcOrd="0" destOrd="2" presId="urn:microsoft.com/office/officeart/2005/8/layout/hList3"/>
    <dgm:cxn modelId="{07471171-460A-4FE1-B626-4D01A130FB1F}" srcId="{FA0E2135-8FF3-4794-86F2-526C0D15391A}" destId="{12CEF96A-9419-462A-B690-E6A899BDA1E9}" srcOrd="0" destOrd="0" parTransId="{15ED61E0-8803-4FA5-B524-8BB2F933274B}" sibTransId="{1DD69C1F-D040-4BD3-81C0-833E46F498C6}"/>
    <dgm:cxn modelId="{44F904EE-FA15-43B8-88D4-9CACEDF93826}" type="presOf" srcId="{12CEF96A-9419-462A-B690-E6A899BDA1E9}" destId="{090A768B-D00F-4758-992E-C2618513C375}" srcOrd="0" destOrd="1" presId="urn:microsoft.com/office/officeart/2005/8/layout/hList3"/>
    <dgm:cxn modelId="{20AC05C7-D387-44AC-866C-9EFFE6FC3030}" type="presOf" srcId="{A3B4605B-0A8D-4D33-8469-6F050F0FF695}" destId="{5EE9B7F8-E792-40D7-9A3F-19781602F506}" srcOrd="0" destOrd="1" presId="urn:microsoft.com/office/officeart/2005/8/layout/hList3"/>
    <dgm:cxn modelId="{82E901BE-9C74-422A-9E34-67734CDF833B}" type="presOf" srcId="{CC097DCF-8710-4082-A248-2E75FA800DE3}" destId="{30864522-38BC-408A-80A1-654DD7423943}" srcOrd="0" destOrd="0" presId="urn:microsoft.com/office/officeart/2005/8/layout/hList3"/>
    <dgm:cxn modelId="{60CD9096-65A2-4403-9C4F-D0F15C3009A1}" srcId="{5938BF95-15BA-4700-91F7-E07C11A38435}" destId="{09492897-87F7-43B9-BFE2-71F50E2E0F58}" srcOrd="3" destOrd="0" parTransId="{CD26447E-E950-41C4-B03C-BDBB8D6F16E8}" sibTransId="{93F409A7-A566-4560-B09C-D4DC2DB12C01}"/>
    <dgm:cxn modelId="{5D398BF6-C7FF-4B34-99C7-B73B48565A53}" srcId="{FA0E2135-8FF3-4794-86F2-526C0D15391A}" destId="{43A7C33C-9C4F-4D53-B48C-A8CE702F406A}" srcOrd="1" destOrd="0" parTransId="{F616FB1F-BD64-4429-B351-5F13FC533479}" sibTransId="{A727A769-D421-41D3-A549-370DD835FFB2}"/>
    <dgm:cxn modelId="{C9E858A6-8797-45D9-BF98-45748FDCA32C}" type="presOf" srcId="{97F4FC7F-4919-4F80-BE42-F86DA0783B58}" destId="{5EE9B7F8-E792-40D7-9A3F-19781602F506}" srcOrd="0" destOrd="2" presId="urn:microsoft.com/office/officeart/2005/8/layout/hList3"/>
    <dgm:cxn modelId="{3C54A456-ECAA-408E-A428-B25EF87286BE}" type="presOf" srcId="{FA0E2135-8FF3-4794-86F2-526C0D15391A}" destId="{090A768B-D00F-4758-992E-C2618513C375}" srcOrd="0" destOrd="0" presId="urn:microsoft.com/office/officeart/2005/8/layout/hList3"/>
    <dgm:cxn modelId="{B67BE654-4045-48C2-B7FC-9252B18DF3A7}" srcId="{63AC1065-DC7A-400F-B750-CF0DE9482414}" destId="{5938BF95-15BA-4700-91F7-E07C11A38435}" srcOrd="0" destOrd="0" parTransId="{9868D76E-153E-4385-8A26-5FE90A9B6036}" sibTransId="{34C74E14-A304-4DE6-9387-3F63CFB73BFF}"/>
    <dgm:cxn modelId="{34F16CA2-BD9B-48FC-9908-7C552AC2FA6A}" srcId="{CC097DCF-8710-4082-A248-2E75FA800DE3}" destId="{63AC1065-DC7A-400F-B750-CF0DE9482414}" srcOrd="0" destOrd="0" parTransId="{6C5403E8-1163-4676-9101-3A757DD61E09}" sibTransId="{A6F3FCCB-C71B-42AF-9B9A-59687E94BD5C}"/>
    <dgm:cxn modelId="{A5C5E8DF-1028-4A98-A521-BD12F5BBF495}" type="presOf" srcId="{09492897-87F7-43B9-BFE2-71F50E2E0F58}" destId="{5EE9B7F8-E792-40D7-9A3F-19781602F506}" srcOrd="0" destOrd="4" presId="urn:microsoft.com/office/officeart/2005/8/layout/hList3"/>
    <dgm:cxn modelId="{15C03221-92F4-4D8C-B37A-76465B6152A2}" type="presOf" srcId="{5938BF95-15BA-4700-91F7-E07C11A38435}" destId="{5EE9B7F8-E792-40D7-9A3F-19781602F506}" srcOrd="0" destOrd="0" presId="urn:microsoft.com/office/officeart/2005/8/layout/hList3"/>
    <dgm:cxn modelId="{CF826470-3F22-44C5-BD3A-5C2C26A42A67}" srcId="{5938BF95-15BA-4700-91F7-E07C11A38435}" destId="{D7D49647-C810-4F71-B1F8-AC51FDD2F153}" srcOrd="2" destOrd="0" parTransId="{CDF30CC9-B1AD-432B-9614-01714085BDFC}" sibTransId="{76841530-F5AC-4002-A458-384727CD8CDE}"/>
    <dgm:cxn modelId="{1773BF14-4E81-4159-AE95-C123FA8800D2}" type="presOf" srcId="{63AC1065-DC7A-400F-B750-CF0DE9482414}" destId="{3C7F9C7E-E247-49F7-AADA-1A7114C03A6A}" srcOrd="0" destOrd="0" presId="urn:microsoft.com/office/officeart/2005/8/layout/hList3"/>
    <dgm:cxn modelId="{CF2D31B5-4B06-4E88-9A4F-4AC7608BE52C}" srcId="{63AC1065-DC7A-400F-B750-CF0DE9482414}" destId="{FA0E2135-8FF3-4794-86F2-526C0D15391A}" srcOrd="1" destOrd="0" parTransId="{81285DDC-463C-4A6F-BE98-73E62A11FA39}" sibTransId="{BB27E1F0-54D6-4D6C-AB02-C0647D56CD96}"/>
    <dgm:cxn modelId="{4F2710CC-D7DF-456C-964C-3EA02EA1E2F6}" type="presOf" srcId="{D7D49647-C810-4F71-B1F8-AC51FDD2F153}" destId="{5EE9B7F8-E792-40D7-9A3F-19781602F506}" srcOrd="0" destOrd="3" presId="urn:microsoft.com/office/officeart/2005/8/layout/hList3"/>
    <dgm:cxn modelId="{392D35B9-C72C-4B5D-A48F-20811B1A751C}" type="presParOf" srcId="{30864522-38BC-408A-80A1-654DD7423943}" destId="{3C7F9C7E-E247-49F7-AADA-1A7114C03A6A}" srcOrd="0" destOrd="0" presId="urn:microsoft.com/office/officeart/2005/8/layout/hList3"/>
    <dgm:cxn modelId="{CC754EFC-785D-423C-BFF9-92E4348965D6}" type="presParOf" srcId="{30864522-38BC-408A-80A1-654DD7423943}" destId="{DCD68798-C853-448C-A5C5-964405BAA11C}" srcOrd="1" destOrd="0" presId="urn:microsoft.com/office/officeart/2005/8/layout/hList3"/>
    <dgm:cxn modelId="{67F4D15A-7424-404C-B9C9-92EB83613A8C}" type="presParOf" srcId="{DCD68798-C853-448C-A5C5-964405BAA11C}" destId="{5EE9B7F8-E792-40D7-9A3F-19781602F506}" srcOrd="0" destOrd="0" presId="urn:microsoft.com/office/officeart/2005/8/layout/hList3"/>
    <dgm:cxn modelId="{1A278824-C49C-4043-B9B5-9FAEA5656F4E}" type="presParOf" srcId="{DCD68798-C853-448C-A5C5-964405BAA11C}" destId="{090A768B-D00F-4758-992E-C2618513C375}" srcOrd="1" destOrd="0" presId="urn:microsoft.com/office/officeart/2005/8/layout/hList3"/>
    <dgm:cxn modelId="{729B3894-2208-45A5-8BC1-8DBEF441365A}" type="presParOf" srcId="{30864522-38BC-408A-80A1-654DD7423943}" destId="{5C7FED6A-0D3E-4429-8095-403221D50FF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6098EA-50C1-4F23-AF37-C6A728228789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678795D-CCB5-4899-A6FE-111F06713D30}">
      <dgm:prSet custT="1"/>
      <dgm:spPr/>
      <dgm:t>
        <a:bodyPr/>
        <a:lstStyle/>
        <a:p>
          <a:pPr rtl="0"/>
          <a:r>
            <a:rPr lang="fr-FR" sz="2400" dirty="0" smtClean="0">
              <a:latin typeface="Gill Sans MT"/>
            </a:rPr>
            <a:t>Lectures on:</a:t>
          </a:r>
          <a:endParaRPr lang="fr-FR" sz="2400" dirty="0">
            <a:latin typeface="Gill Sans MT"/>
          </a:endParaRPr>
        </a:p>
      </dgm:t>
    </dgm:pt>
    <dgm:pt modelId="{00573A22-1BA3-4164-9BB5-65217E594D2F}" type="parTrans" cxnId="{0BE80B0D-724F-4CCB-9428-8FB4A9AB04C4}">
      <dgm:prSet/>
      <dgm:spPr/>
      <dgm:t>
        <a:bodyPr/>
        <a:lstStyle/>
        <a:p>
          <a:endParaRPr lang="it-IT"/>
        </a:p>
      </dgm:t>
    </dgm:pt>
    <dgm:pt modelId="{C72B6B4E-9073-4C10-BAE6-331D5A71217C}" type="sibTrans" cxnId="{0BE80B0D-724F-4CCB-9428-8FB4A9AB04C4}">
      <dgm:prSet/>
      <dgm:spPr/>
      <dgm:t>
        <a:bodyPr/>
        <a:lstStyle/>
        <a:p>
          <a:endParaRPr lang="it-IT"/>
        </a:p>
      </dgm:t>
    </dgm:pt>
    <dgm:pt modelId="{ABC2C649-5459-4223-AA2B-8E56FAB1D0C9}">
      <dgm:prSet custT="1"/>
      <dgm:spPr/>
      <dgm:t>
        <a:bodyPr/>
        <a:lstStyle/>
        <a:p>
          <a:pPr rtl="0"/>
          <a:r>
            <a:rPr lang="fr-FR" sz="1600" dirty="0" smtClean="0">
              <a:latin typeface="Gill Sans MT"/>
            </a:rPr>
            <a:t>Then they are given a chunk of real data and some software </a:t>
          </a:r>
        </a:p>
        <a:p>
          <a:pPr rtl="0"/>
          <a:r>
            <a:rPr lang="fr-FR" sz="1600" dirty="0" smtClean="0">
              <a:latin typeface="Gill Sans MT"/>
            </a:rPr>
            <a:t>At least one sine Gaussian signal injected </a:t>
          </a:r>
          <a:endParaRPr lang="it-IT" sz="1600" dirty="0">
            <a:latin typeface="Gill Sans MT"/>
          </a:endParaRPr>
        </a:p>
      </dgm:t>
    </dgm:pt>
    <dgm:pt modelId="{D299F9E9-2C67-46F0-BE86-649CF4A6E941}" type="parTrans" cxnId="{3708393F-280F-40D9-89F4-0D1F7D24D7F5}">
      <dgm:prSet/>
      <dgm:spPr/>
      <dgm:t>
        <a:bodyPr/>
        <a:lstStyle/>
        <a:p>
          <a:endParaRPr lang="it-IT"/>
        </a:p>
      </dgm:t>
    </dgm:pt>
    <dgm:pt modelId="{96ACD56C-D28C-45E0-B96D-57189646A7FD}" type="sibTrans" cxnId="{3708393F-280F-40D9-89F4-0D1F7D24D7F5}">
      <dgm:prSet/>
      <dgm:spPr/>
      <dgm:t>
        <a:bodyPr/>
        <a:lstStyle/>
        <a:p>
          <a:endParaRPr lang="it-IT"/>
        </a:p>
      </dgm:t>
    </dgm:pt>
    <dgm:pt modelId="{4A03972A-ABE7-4ED9-B474-6A52ACFA1907}">
      <dgm:prSet custT="1"/>
      <dgm:spPr/>
      <dgm:t>
        <a:bodyPr/>
        <a:lstStyle/>
        <a:p>
          <a:pPr rtl="0"/>
          <a:r>
            <a:rPr lang="fr-FR" sz="1600" dirty="0" smtClean="0">
              <a:latin typeface="Gill Sans MT"/>
            </a:rPr>
            <a:t>Signal injected as well in the corresponding datasets from the other ITFs</a:t>
          </a:r>
          <a:endParaRPr lang="it-IT" sz="1600" dirty="0">
            <a:latin typeface="Gill Sans MT"/>
          </a:endParaRPr>
        </a:p>
      </dgm:t>
    </dgm:pt>
    <dgm:pt modelId="{75142D09-FAA1-4428-97C3-C25E917A9E0D}" type="parTrans" cxnId="{64784B59-14B7-46BD-9696-4AAFCBDC564D}">
      <dgm:prSet/>
      <dgm:spPr/>
      <dgm:t>
        <a:bodyPr/>
        <a:lstStyle/>
        <a:p>
          <a:endParaRPr lang="it-IT"/>
        </a:p>
      </dgm:t>
    </dgm:pt>
    <dgm:pt modelId="{92948742-DB01-4D52-9AB0-4B9B18701E18}" type="sibTrans" cxnId="{64784B59-14B7-46BD-9696-4AAFCBDC564D}">
      <dgm:prSet/>
      <dgm:spPr/>
      <dgm:t>
        <a:bodyPr/>
        <a:lstStyle/>
        <a:p>
          <a:endParaRPr lang="it-IT"/>
        </a:p>
      </dgm:t>
    </dgm:pt>
    <dgm:pt modelId="{CC86F98C-0322-4214-8929-D4D7CB0DF03B}">
      <dgm:prSet custT="1"/>
      <dgm:spPr/>
      <dgm:t>
        <a:bodyPr/>
        <a:lstStyle/>
        <a:p>
          <a:pPr rtl="0"/>
          <a:r>
            <a:rPr lang="fr-FR" sz="1600" dirty="0" smtClean="0">
              <a:latin typeface="Gill Sans MT"/>
            </a:rPr>
            <a:t>Suitable time delays between ITFs to locate the source</a:t>
          </a:r>
          <a:endParaRPr lang="it-IT" sz="1600" dirty="0">
            <a:latin typeface="Gill Sans MT"/>
          </a:endParaRPr>
        </a:p>
      </dgm:t>
    </dgm:pt>
    <dgm:pt modelId="{2FE544C4-2A75-435E-B8FF-6CA42E55CDF3}" type="parTrans" cxnId="{BC73B786-34AA-44A2-BE82-936E2682BFE2}">
      <dgm:prSet/>
      <dgm:spPr/>
      <dgm:t>
        <a:bodyPr/>
        <a:lstStyle/>
        <a:p>
          <a:endParaRPr lang="it-IT"/>
        </a:p>
      </dgm:t>
    </dgm:pt>
    <dgm:pt modelId="{E5B9F55E-7EFF-421D-A4F3-66D7D4866E04}" type="sibTrans" cxnId="{BC73B786-34AA-44A2-BE82-936E2682BFE2}">
      <dgm:prSet/>
      <dgm:spPr/>
      <dgm:t>
        <a:bodyPr/>
        <a:lstStyle/>
        <a:p>
          <a:endParaRPr lang="it-IT"/>
        </a:p>
      </dgm:t>
    </dgm:pt>
    <dgm:pt modelId="{57C80F92-1903-4A45-A4F6-D23EFB568B3E}">
      <dgm:prSet custT="1"/>
      <dgm:spPr/>
      <dgm:t>
        <a:bodyPr/>
        <a:lstStyle/>
        <a:p>
          <a:pPr rtl="0"/>
          <a:r>
            <a:rPr lang="fr-FR" sz="1600" dirty="0" smtClean="0">
              <a:latin typeface="Gill Sans MT"/>
            </a:rPr>
            <a:t> SNR high enough for a threefold coincidence detection</a:t>
          </a:r>
          <a:endParaRPr lang="fr-FR" sz="1600" dirty="0">
            <a:latin typeface="Gill Sans MT"/>
          </a:endParaRPr>
        </a:p>
      </dgm:t>
    </dgm:pt>
    <dgm:pt modelId="{E98D9F76-0F13-4673-9CE2-F480755AC7AE}" type="parTrans" cxnId="{C928C651-7EFF-4F8D-B64D-D9C5DAF68450}">
      <dgm:prSet/>
      <dgm:spPr/>
      <dgm:t>
        <a:bodyPr/>
        <a:lstStyle/>
        <a:p>
          <a:endParaRPr lang="it-IT"/>
        </a:p>
      </dgm:t>
    </dgm:pt>
    <dgm:pt modelId="{A8EF450C-778A-485A-90E8-2097460AFBFD}" type="sibTrans" cxnId="{C928C651-7EFF-4F8D-B64D-D9C5DAF68450}">
      <dgm:prSet/>
      <dgm:spPr/>
      <dgm:t>
        <a:bodyPr/>
        <a:lstStyle/>
        <a:p>
          <a:endParaRPr lang="it-IT"/>
        </a:p>
      </dgm:t>
    </dgm:pt>
    <dgm:pt modelId="{190980BD-D1BD-498C-88FB-18CB85A7AA55}">
      <dgm:prSet custT="1"/>
      <dgm:spPr/>
      <dgm:t>
        <a:bodyPr/>
        <a:lstStyle/>
        <a:p>
          <a:pPr rtl="0"/>
          <a:r>
            <a:rPr lang="fr-FR" sz="1800" dirty="0" smtClean="0"/>
            <a:t> </a:t>
          </a:r>
          <a:r>
            <a:rPr lang="fr-FR" sz="2400" dirty="0" smtClean="0">
              <a:latin typeface="Gill Sans MT"/>
            </a:rPr>
            <a:t>Auxiliary channel » which « monitors » the </a:t>
          </a:r>
          <a:r>
            <a:rPr lang="fr-FR" sz="2400" dirty="0" smtClean="0">
              <a:latin typeface="Gill Sans MT"/>
            </a:rPr>
            <a:t>ITF</a:t>
          </a:r>
          <a:endParaRPr lang="it-IT" sz="2400" dirty="0">
            <a:latin typeface="Gill Sans MT"/>
          </a:endParaRPr>
        </a:p>
      </dgm:t>
    </dgm:pt>
    <dgm:pt modelId="{7EB920FC-F5EA-40C8-93BF-8CD7B78D8CF7}" type="parTrans" cxnId="{A7C54948-4FD8-4072-9975-B96E69F6E227}">
      <dgm:prSet/>
      <dgm:spPr/>
      <dgm:t>
        <a:bodyPr/>
        <a:lstStyle/>
        <a:p>
          <a:endParaRPr lang="it-IT"/>
        </a:p>
      </dgm:t>
    </dgm:pt>
    <dgm:pt modelId="{047157BE-2AD5-4C4D-ABFD-A064A3950D22}" type="sibTrans" cxnId="{A7C54948-4FD8-4072-9975-B96E69F6E227}">
      <dgm:prSet/>
      <dgm:spPr/>
      <dgm:t>
        <a:bodyPr/>
        <a:lstStyle/>
        <a:p>
          <a:endParaRPr lang="it-IT"/>
        </a:p>
      </dgm:t>
    </dgm:pt>
    <dgm:pt modelId="{8BF9F849-675F-4F99-8E48-D7D0CEB12CC6}">
      <dgm:prSet custT="1"/>
      <dgm:spPr/>
      <dgm:t>
        <a:bodyPr/>
        <a:lstStyle/>
        <a:p>
          <a:pPr rtl="0"/>
          <a:r>
            <a:rPr lang="fr-FR" sz="2400" dirty="0" smtClean="0">
              <a:latin typeface="Gill Sans MT"/>
            </a:rPr>
            <a:t>They choose their analysis SNR threshold</a:t>
          </a:r>
          <a:endParaRPr lang="it-IT" sz="2400" dirty="0">
            <a:latin typeface="Gill Sans MT"/>
          </a:endParaRPr>
        </a:p>
      </dgm:t>
    </dgm:pt>
    <dgm:pt modelId="{E5464AA9-05C9-4CCB-A162-6D240747FFC2}" type="parTrans" cxnId="{7E65C08C-CFB9-4159-9099-31D609055BD5}">
      <dgm:prSet/>
      <dgm:spPr/>
      <dgm:t>
        <a:bodyPr/>
        <a:lstStyle/>
        <a:p>
          <a:endParaRPr lang="it-IT"/>
        </a:p>
      </dgm:t>
    </dgm:pt>
    <dgm:pt modelId="{B5575EFA-DDC5-4A5D-BE5B-FBCD6673B79E}" type="sibTrans" cxnId="{7E65C08C-CFB9-4159-9099-31D609055BD5}">
      <dgm:prSet/>
      <dgm:spPr/>
      <dgm:t>
        <a:bodyPr/>
        <a:lstStyle/>
        <a:p>
          <a:endParaRPr lang="it-IT"/>
        </a:p>
      </dgm:t>
    </dgm:pt>
    <dgm:pt modelId="{B953103B-D41A-410C-AF78-BB3B164A1689}">
      <dgm:prSet/>
      <dgm:spPr/>
      <dgm:t>
        <a:bodyPr/>
        <a:lstStyle/>
        <a:p>
          <a:pPr rtl="0"/>
          <a:r>
            <a:rPr lang="fr-FR" dirty="0" smtClean="0"/>
            <a:t> </a:t>
          </a:r>
          <a:r>
            <a:rPr lang="fr-FR" dirty="0" smtClean="0"/>
            <a:t>The « GW » is found during the videoconference by combining the individual ITF results</a:t>
          </a:r>
          <a:endParaRPr lang="it-IT" dirty="0"/>
        </a:p>
      </dgm:t>
    </dgm:pt>
    <dgm:pt modelId="{CA590AE0-3F20-4C04-B3CF-002F2C5945EB}" type="parTrans" cxnId="{EBF57F4B-41FC-45FB-BD29-CD121E4F1AF0}">
      <dgm:prSet/>
      <dgm:spPr/>
      <dgm:t>
        <a:bodyPr/>
        <a:lstStyle/>
        <a:p>
          <a:endParaRPr lang="it-IT"/>
        </a:p>
      </dgm:t>
    </dgm:pt>
    <dgm:pt modelId="{05101CFB-3176-4038-8104-86D61BD2E30F}" type="sibTrans" cxnId="{EBF57F4B-41FC-45FB-BD29-CD121E4F1AF0}">
      <dgm:prSet/>
      <dgm:spPr/>
      <dgm:t>
        <a:bodyPr/>
        <a:lstStyle/>
        <a:p>
          <a:endParaRPr lang="it-IT"/>
        </a:p>
      </dgm:t>
    </dgm:pt>
    <dgm:pt modelId="{E51AF849-4C74-481A-9A08-FBB177486EDC}">
      <dgm:prSet custT="1"/>
      <dgm:spPr/>
      <dgm:t>
        <a:bodyPr/>
        <a:lstStyle/>
        <a:p>
          <a:pPr rtl="0"/>
          <a:r>
            <a:rPr lang="fr-FR" sz="2400" dirty="0" smtClean="0">
              <a:latin typeface="Gill Sans MT"/>
            </a:rPr>
            <a:t>Matched filtering</a:t>
          </a:r>
          <a:endParaRPr lang="fr-FR" sz="2400" dirty="0">
            <a:latin typeface="Gill Sans MT"/>
          </a:endParaRPr>
        </a:p>
      </dgm:t>
    </dgm:pt>
    <dgm:pt modelId="{741619CF-8C6C-406E-9DC6-F0E2834285E0}" type="parTrans" cxnId="{1A0CCDD6-1A13-495F-931F-1D9F490F0B6E}">
      <dgm:prSet/>
      <dgm:spPr/>
      <dgm:t>
        <a:bodyPr/>
        <a:lstStyle/>
        <a:p>
          <a:endParaRPr lang="it-IT"/>
        </a:p>
      </dgm:t>
    </dgm:pt>
    <dgm:pt modelId="{F4E618D3-64A3-4C8D-A234-E6C69849751C}" type="sibTrans" cxnId="{1A0CCDD6-1A13-495F-931F-1D9F490F0B6E}">
      <dgm:prSet/>
      <dgm:spPr/>
      <dgm:t>
        <a:bodyPr/>
        <a:lstStyle/>
        <a:p>
          <a:endParaRPr lang="it-IT"/>
        </a:p>
      </dgm:t>
    </dgm:pt>
    <dgm:pt modelId="{32131F08-7658-42AC-AFDD-F0D3B0B30703}">
      <dgm:prSet custT="1"/>
      <dgm:spPr/>
      <dgm:t>
        <a:bodyPr/>
        <a:lstStyle/>
        <a:p>
          <a:pPr rtl="0"/>
          <a:r>
            <a:rPr lang="fr-FR" sz="2400" dirty="0" smtClean="0">
              <a:latin typeface="Gill Sans MT"/>
            </a:rPr>
            <a:t>Noise and duty cycle</a:t>
          </a:r>
          <a:endParaRPr lang="fr-FR" sz="2400" dirty="0">
            <a:latin typeface="Gill Sans MT"/>
          </a:endParaRPr>
        </a:p>
      </dgm:t>
    </dgm:pt>
    <dgm:pt modelId="{3D70FB54-FD61-424A-BD14-6829546D6D0F}" type="parTrans" cxnId="{CA14B386-CC24-4E75-BAC1-B214D5CF6A80}">
      <dgm:prSet/>
      <dgm:spPr/>
      <dgm:t>
        <a:bodyPr/>
        <a:lstStyle/>
        <a:p>
          <a:endParaRPr lang="it-IT"/>
        </a:p>
      </dgm:t>
    </dgm:pt>
    <dgm:pt modelId="{16780DB4-4846-42ED-A1A7-FBCDED53B4C2}" type="sibTrans" cxnId="{CA14B386-CC24-4E75-BAC1-B214D5CF6A80}">
      <dgm:prSet/>
      <dgm:spPr/>
      <dgm:t>
        <a:bodyPr/>
        <a:lstStyle/>
        <a:p>
          <a:endParaRPr lang="it-IT"/>
        </a:p>
      </dgm:t>
    </dgm:pt>
    <dgm:pt modelId="{F4873B2A-AC83-4723-83D6-56A3369EF3CC}">
      <dgm:prSet custT="1"/>
      <dgm:spPr/>
      <dgm:t>
        <a:bodyPr/>
        <a:lstStyle/>
        <a:p>
          <a:pPr rtl="0"/>
          <a:r>
            <a:rPr lang="fr-FR" sz="2400" dirty="0" smtClean="0">
              <a:latin typeface="Gill Sans MT"/>
            </a:rPr>
            <a:t>Coincidence detection in a network of ITFs</a:t>
          </a:r>
          <a:endParaRPr lang="fr-FR" sz="2400" dirty="0">
            <a:latin typeface="Gill Sans MT"/>
          </a:endParaRPr>
        </a:p>
      </dgm:t>
    </dgm:pt>
    <dgm:pt modelId="{BA9924E0-5D5F-42C7-9C5F-AA42B7798A9C}" type="parTrans" cxnId="{10C7DB25-44F6-40DD-8C01-755ED7652323}">
      <dgm:prSet/>
      <dgm:spPr/>
      <dgm:t>
        <a:bodyPr/>
        <a:lstStyle/>
        <a:p>
          <a:endParaRPr lang="it-IT"/>
        </a:p>
      </dgm:t>
    </dgm:pt>
    <dgm:pt modelId="{368C3BF1-95E0-447F-B8B3-410DB52D3764}" type="sibTrans" cxnId="{10C7DB25-44F6-40DD-8C01-755ED7652323}">
      <dgm:prSet/>
      <dgm:spPr/>
      <dgm:t>
        <a:bodyPr/>
        <a:lstStyle/>
        <a:p>
          <a:endParaRPr lang="it-IT"/>
        </a:p>
      </dgm:t>
    </dgm:pt>
    <dgm:pt modelId="{094917E8-5FE1-45B6-892C-94F259F25743}">
      <dgm:prSet/>
      <dgm:spPr/>
      <dgm:t>
        <a:bodyPr/>
        <a:lstStyle/>
        <a:p>
          <a:pPr rtl="0"/>
          <a:r>
            <a:rPr lang="fr-FR" sz="2400" dirty="0" smtClean="0">
              <a:latin typeface="Gill Sans MT"/>
            </a:rPr>
            <a:t>1: good data; 0: bad data</a:t>
          </a:r>
          <a:endParaRPr lang="it-IT" sz="2400" dirty="0">
            <a:latin typeface="Gill Sans MT"/>
          </a:endParaRPr>
        </a:p>
      </dgm:t>
    </dgm:pt>
    <dgm:pt modelId="{F31597E3-CCC1-49C6-9F09-B40D62AA6982}" type="parTrans" cxnId="{1D7BFEA4-CDBC-4721-A1DE-15F47C64B870}">
      <dgm:prSet/>
      <dgm:spPr/>
    </dgm:pt>
    <dgm:pt modelId="{4FD338E3-A94E-4C69-B648-60EA77FDE0C2}" type="sibTrans" cxnId="{1D7BFEA4-CDBC-4721-A1DE-15F47C64B870}">
      <dgm:prSet/>
      <dgm:spPr/>
    </dgm:pt>
    <dgm:pt modelId="{241C64B4-B99C-4376-9947-C01831F350E5}" type="pres">
      <dgm:prSet presAssocID="{A56098EA-50C1-4F23-AF37-C6A72822878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6178C88-B0D3-45DA-B74E-D0F21FE9F02A}" type="pres">
      <dgm:prSet presAssocID="{8678795D-CCB5-4899-A6FE-111F06713D3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DE0552-D1AD-4B28-BF23-271EC4324D15}" type="pres">
      <dgm:prSet presAssocID="{C72B6B4E-9073-4C10-BAE6-331D5A71217C}" presName="sibTrans" presStyleCnt="0"/>
      <dgm:spPr/>
    </dgm:pt>
    <dgm:pt modelId="{FD14F35A-E5D9-4A9F-86C8-07E5CD984322}" type="pres">
      <dgm:prSet presAssocID="{ABC2C649-5459-4223-AA2B-8E56FAB1D0C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E73CCC7-F498-470D-8C34-37B7B25F5592}" type="pres">
      <dgm:prSet presAssocID="{96ACD56C-D28C-45E0-B96D-57189646A7FD}" presName="sibTrans" presStyleCnt="0"/>
      <dgm:spPr/>
    </dgm:pt>
    <dgm:pt modelId="{848021D0-8A9D-4687-8886-199D5473F065}" type="pres">
      <dgm:prSet presAssocID="{190980BD-D1BD-498C-88FB-18CB85A7AA55}" presName="node" presStyleLbl="node1" presStyleIdx="2" presStyleCnt="4" custLinFactNeighborX="1342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672ED6C-C118-425F-81B9-DFA730F020FA}" type="pres">
      <dgm:prSet presAssocID="{047157BE-2AD5-4C4D-ABFD-A064A3950D22}" presName="sibTrans" presStyleCnt="0"/>
      <dgm:spPr/>
    </dgm:pt>
    <dgm:pt modelId="{0BB90241-73F8-487F-8566-5453B1A69457}" type="pres">
      <dgm:prSet presAssocID="{B953103B-D41A-410C-AF78-BB3B164A168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BF57F4B-41FC-45FB-BD29-CD121E4F1AF0}" srcId="{A56098EA-50C1-4F23-AF37-C6A728228789}" destId="{B953103B-D41A-410C-AF78-BB3B164A1689}" srcOrd="3" destOrd="0" parTransId="{CA590AE0-3F20-4C04-B3CF-002F2C5945EB}" sibTransId="{05101CFB-3176-4038-8104-86D61BD2E30F}"/>
    <dgm:cxn modelId="{0BE80B0D-724F-4CCB-9428-8FB4A9AB04C4}" srcId="{A56098EA-50C1-4F23-AF37-C6A728228789}" destId="{8678795D-CCB5-4899-A6FE-111F06713D30}" srcOrd="0" destOrd="0" parTransId="{00573A22-1BA3-4164-9BB5-65217E594D2F}" sibTransId="{C72B6B4E-9073-4C10-BAE6-331D5A71217C}"/>
    <dgm:cxn modelId="{936C821C-670B-4770-8342-639913D047B1}" type="presOf" srcId="{32131F08-7658-42AC-AFDD-F0D3B0B30703}" destId="{A6178C88-B0D3-45DA-B74E-D0F21FE9F02A}" srcOrd="0" destOrd="2" presId="urn:microsoft.com/office/officeart/2005/8/layout/hList6"/>
    <dgm:cxn modelId="{64784B59-14B7-46BD-9696-4AAFCBDC564D}" srcId="{ABC2C649-5459-4223-AA2B-8E56FAB1D0C9}" destId="{4A03972A-ABE7-4ED9-B474-6A52ACFA1907}" srcOrd="0" destOrd="0" parTransId="{75142D09-FAA1-4428-97C3-C25E917A9E0D}" sibTransId="{92948742-DB01-4D52-9AB0-4B9B18701E18}"/>
    <dgm:cxn modelId="{750D89B5-336A-40C2-A9DD-39B5DD639502}" type="presOf" srcId="{4A03972A-ABE7-4ED9-B474-6A52ACFA1907}" destId="{FD14F35A-E5D9-4A9F-86C8-07E5CD984322}" srcOrd="0" destOrd="1" presId="urn:microsoft.com/office/officeart/2005/8/layout/hList6"/>
    <dgm:cxn modelId="{DDF617B2-36BD-4FD8-BCDE-E12768089116}" type="presOf" srcId="{8BF9F849-675F-4F99-8E48-D7D0CEB12CC6}" destId="{848021D0-8A9D-4687-8886-199D5473F065}" srcOrd="0" destOrd="2" presId="urn:microsoft.com/office/officeart/2005/8/layout/hList6"/>
    <dgm:cxn modelId="{A7C54948-4FD8-4072-9975-B96E69F6E227}" srcId="{A56098EA-50C1-4F23-AF37-C6A728228789}" destId="{190980BD-D1BD-498C-88FB-18CB85A7AA55}" srcOrd="2" destOrd="0" parTransId="{7EB920FC-F5EA-40C8-93BF-8CD7B78D8CF7}" sibTransId="{047157BE-2AD5-4C4D-ABFD-A064A3950D22}"/>
    <dgm:cxn modelId="{C928C651-7EFF-4F8D-B64D-D9C5DAF68450}" srcId="{ABC2C649-5459-4223-AA2B-8E56FAB1D0C9}" destId="{57C80F92-1903-4A45-A4F6-D23EFB568B3E}" srcOrd="2" destOrd="0" parTransId="{E98D9F76-0F13-4673-9CE2-F480755AC7AE}" sibTransId="{A8EF450C-778A-485A-90E8-2097460AFBFD}"/>
    <dgm:cxn modelId="{1D7BFEA4-CDBC-4721-A1DE-15F47C64B870}" srcId="{190980BD-D1BD-498C-88FB-18CB85A7AA55}" destId="{094917E8-5FE1-45B6-892C-94F259F25743}" srcOrd="0" destOrd="0" parTransId="{F31597E3-CCC1-49C6-9F09-B40D62AA6982}" sibTransId="{4FD338E3-A94E-4C69-B648-60EA77FDE0C2}"/>
    <dgm:cxn modelId="{6C09EAFB-B7E3-4F4B-8E13-53BB99E70F88}" type="presOf" srcId="{B953103B-D41A-410C-AF78-BB3B164A1689}" destId="{0BB90241-73F8-487F-8566-5453B1A69457}" srcOrd="0" destOrd="0" presId="urn:microsoft.com/office/officeart/2005/8/layout/hList6"/>
    <dgm:cxn modelId="{57037475-A81C-4C71-831A-FA21B0C7B79F}" type="presOf" srcId="{190980BD-D1BD-498C-88FB-18CB85A7AA55}" destId="{848021D0-8A9D-4687-8886-199D5473F065}" srcOrd="0" destOrd="0" presId="urn:microsoft.com/office/officeart/2005/8/layout/hList6"/>
    <dgm:cxn modelId="{3708393F-280F-40D9-89F4-0D1F7D24D7F5}" srcId="{A56098EA-50C1-4F23-AF37-C6A728228789}" destId="{ABC2C649-5459-4223-AA2B-8E56FAB1D0C9}" srcOrd="1" destOrd="0" parTransId="{D299F9E9-2C67-46F0-BE86-649CF4A6E941}" sibTransId="{96ACD56C-D28C-45E0-B96D-57189646A7FD}"/>
    <dgm:cxn modelId="{9F668062-F6C7-4C1E-BC86-09E8E456CBF8}" type="presOf" srcId="{F4873B2A-AC83-4723-83D6-56A3369EF3CC}" destId="{A6178C88-B0D3-45DA-B74E-D0F21FE9F02A}" srcOrd="0" destOrd="3" presId="urn:microsoft.com/office/officeart/2005/8/layout/hList6"/>
    <dgm:cxn modelId="{E9EF6C5D-F5D1-4F11-9F03-AF3B466DC7A2}" type="presOf" srcId="{ABC2C649-5459-4223-AA2B-8E56FAB1D0C9}" destId="{FD14F35A-E5D9-4A9F-86C8-07E5CD984322}" srcOrd="0" destOrd="0" presId="urn:microsoft.com/office/officeart/2005/8/layout/hList6"/>
    <dgm:cxn modelId="{B42E4746-BAE2-4446-A328-5913C3B67A3D}" type="presOf" srcId="{8678795D-CCB5-4899-A6FE-111F06713D30}" destId="{A6178C88-B0D3-45DA-B74E-D0F21FE9F02A}" srcOrd="0" destOrd="0" presId="urn:microsoft.com/office/officeart/2005/8/layout/hList6"/>
    <dgm:cxn modelId="{CA14B386-CC24-4E75-BAC1-B214D5CF6A80}" srcId="{8678795D-CCB5-4899-A6FE-111F06713D30}" destId="{32131F08-7658-42AC-AFDD-F0D3B0B30703}" srcOrd="1" destOrd="0" parTransId="{3D70FB54-FD61-424A-BD14-6829546D6D0F}" sibTransId="{16780DB4-4846-42ED-A1A7-FBCDED53B4C2}"/>
    <dgm:cxn modelId="{9B752B86-5BB2-4114-A273-0DD5DBC5ECC5}" type="presOf" srcId="{094917E8-5FE1-45B6-892C-94F259F25743}" destId="{848021D0-8A9D-4687-8886-199D5473F065}" srcOrd="0" destOrd="1" presId="urn:microsoft.com/office/officeart/2005/8/layout/hList6"/>
    <dgm:cxn modelId="{1A0CCDD6-1A13-495F-931F-1D9F490F0B6E}" srcId="{8678795D-CCB5-4899-A6FE-111F06713D30}" destId="{E51AF849-4C74-481A-9A08-FBB177486EDC}" srcOrd="0" destOrd="0" parTransId="{741619CF-8C6C-406E-9DC6-F0E2834285E0}" sibTransId="{F4E618D3-64A3-4C8D-A234-E6C69849751C}"/>
    <dgm:cxn modelId="{A502BCBA-9AFA-4AAB-928E-7130182C419A}" type="presOf" srcId="{A56098EA-50C1-4F23-AF37-C6A728228789}" destId="{241C64B4-B99C-4376-9947-C01831F350E5}" srcOrd="0" destOrd="0" presId="urn:microsoft.com/office/officeart/2005/8/layout/hList6"/>
    <dgm:cxn modelId="{E0018280-3A00-4156-B0DA-00C487A67E9C}" type="presOf" srcId="{CC86F98C-0322-4214-8929-D4D7CB0DF03B}" destId="{FD14F35A-E5D9-4A9F-86C8-07E5CD984322}" srcOrd="0" destOrd="2" presId="urn:microsoft.com/office/officeart/2005/8/layout/hList6"/>
    <dgm:cxn modelId="{BC73B786-34AA-44A2-BE82-936E2682BFE2}" srcId="{ABC2C649-5459-4223-AA2B-8E56FAB1D0C9}" destId="{CC86F98C-0322-4214-8929-D4D7CB0DF03B}" srcOrd="1" destOrd="0" parTransId="{2FE544C4-2A75-435E-B8FF-6CA42E55CDF3}" sibTransId="{E5B9F55E-7EFF-421D-A4F3-66D7D4866E04}"/>
    <dgm:cxn modelId="{7E65C08C-CFB9-4159-9099-31D609055BD5}" srcId="{190980BD-D1BD-498C-88FB-18CB85A7AA55}" destId="{8BF9F849-675F-4F99-8E48-D7D0CEB12CC6}" srcOrd="1" destOrd="0" parTransId="{E5464AA9-05C9-4CCB-A162-6D240747FFC2}" sibTransId="{B5575EFA-DDC5-4A5D-BE5B-FBCD6673B79E}"/>
    <dgm:cxn modelId="{27BDE050-D58E-4BA4-BA73-C8FDC17D3E00}" type="presOf" srcId="{57C80F92-1903-4A45-A4F6-D23EFB568B3E}" destId="{FD14F35A-E5D9-4A9F-86C8-07E5CD984322}" srcOrd="0" destOrd="3" presId="urn:microsoft.com/office/officeart/2005/8/layout/hList6"/>
    <dgm:cxn modelId="{10C7DB25-44F6-40DD-8C01-755ED7652323}" srcId="{8678795D-CCB5-4899-A6FE-111F06713D30}" destId="{F4873B2A-AC83-4723-83D6-56A3369EF3CC}" srcOrd="2" destOrd="0" parTransId="{BA9924E0-5D5F-42C7-9C5F-AA42B7798A9C}" sibTransId="{368C3BF1-95E0-447F-B8B3-410DB52D3764}"/>
    <dgm:cxn modelId="{1703BFF8-1BEF-4EFC-8AA9-2AD2C8651DA0}" type="presOf" srcId="{E51AF849-4C74-481A-9A08-FBB177486EDC}" destId="{A6178C88-B0D3-45DA-B74E-D0F21FE9F02A}" srcOrd="0" destOrd="1" presId="urn:microsoft.com/office/officeart/2005/8/layout/hList6"/>
    <dgm:cxn modelId="{FD643EB4-A07F-4A71-8C6A-B87ED9BD0390}" type="presParOf" srcId="{241C64B4-B99C-4376-9947-C01831F350E5}" destId="{A6178C88-B0D3-45DA-B74E-D0F21FE9F02A}" srcOrd="0" destOrd="0" presId="urn:microsoft.com/office/officeart/2005/8/layout/hList6"/>
    <dgm:cxn modelId="{8480C421-A39D-45A2-A59C-5B59F2A99E40}" type="presParOf" srcId="{241C64B4-B99C-4376-9947-C01831F350E5}" destId="{95DE0552-D1AD-4B28-BF23-271EC4324D15}" srcOrd="1" destOrd="0" presId="urn:microsoft.com/office/officeart/2005/8/layout/hList6"/>
    <dgm:cxn modelId="{1DFB28BE-3D90-4AC8-8783-C20E28EE024A}" type="presParOf" srcId="{241C64B4-B99C-4376-9947-C01831F350E5}" destId="{FD14F35A-E5D9-4A9F-86C8-07E5CD984322}" srcOrd="2" destOrd="0" presId="urn:microsoft.com/office/officeart/2005/8/layout/hList6"/>
    <dgm:cxn modelId="{0E676A79-2BC9-4B82-A894-B72F9A2C3FEC}" type="presParOf" srcId="{241C64B4-B99C-4376-9947-C01831F350E5}" destId="{2E73CCC7-F498-470D-8C34-37B7B25F5592}" srcOrd="3" destOrd="0" presId="urn:microsoft.com/office/officeart/2005/8/layout/hList6"/>
    <dgm:cxn modelId="{1BF0CE59-ABAB-4DAF-949D-F5E1D1BE995D}" type="presParOf" srcId="{241C64B4-B99C-4376-9947-C01831F350E5}" destId="{848021D0-8A9D-4687-8886-199D5473F065}" srcOrd="4" destOrd="0" presId="urn:microsoft.com/office/officeart/2005/8/layout/hList6"/>
    <dgm:cxn modelId="{34647FCA-35A4-4D35-8345-26B174F48BF1}" type="presParOf" srcId="{241C64B4-B99C-4376-9947-C01831F350E5}" destId="{1672ED6C-C118-425F-81B9-DFA730F020FA}" srcOrd="5" destOrd="0" presId="urn:microsoft.com/office/officeart/2005/8/layout/hList6"/>
    <dgm:cxn modelId="{9069456A-4B10-4168-90B8-D75676B07431}" type="presParOf" srcId="{241C64B4-B99C-4376-9947-C01831F350E5}" destId="{0BB90241-73F8-487F-8566-5453B1A69457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FD1E497-E0B4-484C-A9BE-17CB3433E2E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F32473-A590-408D-B35F-C31962358AC7}">
      <dgm:prSet phldrT="[Testo]"/>
      <dgm:spPr/>
      <dgm:t>
        <a:bodyPr/>
        <a:lstStyle/>
        <a:p>
          <a:r>
            <a:rPr lang="it-IT" dirty="0" err="1" smtClean="0"/>
            <a:t>Exhibits</a:t>
          </a:r>
          <a:r>
            <a:rPr lang="it-IT" dirty="0" smtClean="0"/>
            <a:t> and open </a:t>
          </a:r>
          <a:r>
            <a:rPr lang="it-IT" dirty="0" err="1" smtClean="0"/>
            <a:t>days</a:t>
          </a:r>
          <a:endParaRPr lang="en-US" dirty="0"/>
        </a:p>
      </dgm:t>
    </dgm:pt>
    <dgm:pt modelId="{044F901E-FD98-4E8A-9C67-0F2459DEF739}" type="parTrans" cxnId="{CED7A07F-A14C-4EC0-A146-711F78199797}">
      <dgm:prSet/>
      <dgm:spPr/>
      <dgm:t>
        <a:bodyPr/>
        <a:lstStyle/>
        <a:p>
          <a:endParaRPr lang="en-US"/>
        </a:p>
      </dgm:t>
    </dgm:pt>
    <dgm:pt modelId="{54DA7B45-EF33-4FBE-A49D-B1CDED4BA198}" type="sibTrans" cxnId="{CED7A07F-A14C-4EC0-A146-711F78199797}">
      <dgm:prSet/>
      <dgm:spPr/>
      <dgm:t>
        <a:bodyPr/>
        <a:lstStyle/>
        <a:p>
          <a:endParaRPr lang="en-US"/>
        </a:p>
      </dgm:t>
    </dgm:pt>
    <dgm:pt modelId="{EBB8A7F0-9588-40F2-9348-2484B49BDD01}">
      <dgm:prSet phldrT="[Testo]"/>
      <dgm:spPr/>
      <dgm:t>
        <a:bodyPr/>
        <a:lstStyle/>
        <a:p>
          <a:r>
            <a:rPr lang="en-US" dirty="0" smtClean="0"/>
            <a:t>Researcher night : September 25-26, in collaboration with </a:t>
          </a:r>
          <a:r>
            <a:rPr lang="en-US" dirty="0" err="1" smtClean="0"/>
            <a:t>Frascati</a:t>
          </a:r>
          <a:r>
            <a:rPr lang="en-US" dirty="0" smtClean="0"/>
            <a:t> </a:t>
          </a:r>
          <a:r>
            <a:rPr lang="en-US" dirty="0" err="1" smtClean="0"/>
            <a:t>Scienza</a:t>
          </a:r>
          <a:r>
            <a:rPr lang="en-US" dirty="0" smtClean="0"/>
            <a:t> and Toscana Bright 2015</a:t>
          </a:r>
          <a:endParaRPr lang="en-US" dirty="0"/>
        </a:p>
      </dgm:t>
    </dgm:pt>
    <dgm:pt modelId="{E5226D3F-8141-4899-8A07-4A2371C5CA73}" type="parTrans" cxnId="{A5B6CF1F-38D4-47BC-B208-2D7FC8FDBF48}">
      <dgm:prSet/>
      <dgm:spPr/>
      <dgm:t>
        <a:bodyPr/>
        <a:lstStyle/>
        <a:p>
          <a:endParaRPr lang="en-US"/>
        </a:p>
      </dgm:t>
    </dgm:pt>
    <dgm:pt modelId="{CDDC708E-617C-48C6-98EC-55B27C81148F}" type="sibTrans" cxnId="{A5B6CF1F-38D4-47BC-B208-2D7FC8FDBF48}">
      <dgm:prSet/>
      <dgm:spPr/>
      <dgm:t>
        <a:bodyPr/>
        <a:lstStyle/>
        <a:p>
          <a:endParaRPr lang="en-US"/>
        </a:p>
      </dgm:t>
    </dgm:pt>
    <dgm:pt modelId="{58150825-6D10-4E69-8E3E-6DE4807A7588}">
      <dgm:prSet phldrT="[Testo]"/>
      <dgm:spPr/>
      <dgm:t>
        <a:bodyPr/>
        <a:lstStyle/>
        <a:p>
          <a:r>
            <a:rPr lang="it-IT" dirty="0" err="1" smtClean="0"/>
            <a:t>Schools</a:t>
          </a:r>
          <a:r>
            <a:rPr lang="it-IT" dirty="0" smtClean="0"/>
            <a:t> and </a:t>
          </a:r>
          <a:r>
            <a:rPr lang="it-IT" dirty="0" err="1" smtClean="0"/>
            <a:t>academic</a:t>
          </a:r>
          <a:r>
            <a:rPr lang="it-IT" dirty="0" smtClean="0"/>
            <a:t> </a:t>
          </a:r>
          <a:r>
            <a:rPr lang="it-IT" dirty="0" err="1" smtClean="0"/>
            <a:t>activities</a:t>
          </a:r>
          <a:endParaRPr lang="en-US" dirty="0"/>
        </a:p>
      </dgm:t>
    </dgm:pt>
    <dgm:pt modelId="{C0D6EB10-B58D-4384-9899-F51F7B49558F}" type="parTrans" cxnId="{93007219-AC28-4EE2-987D-99D26789ED04}">
      <dgm:prSet/>
      <dgm:spPr/>
      <dgm:t>
        <a:bodyPr/>
        <a:lstStyle/>
        <a:p>
          <a:endParaRPr lang="en-US"/>
        </a:p>
      </dgm:t>
    </dgm:pt>
    <dgm:pt modelId="{8D0C3827-88F0-44E9-B11E-7D685E21EC4A}" type="sibTrans" cxnId="{93007219-AC28-4EE2-987D-99D26789ED04}">
      <dgm:prSet/>
      <dgm:spPr/>
      <dgm:t>
        <a:bodyPr/>
        <a:lstStyle/>
        <a:p>
          <a:endParaRPr lang="en-US"/>
        </a:p>
      </dgm:t>
    </dgm:pt>
    <dgm:pt modelId="{0A322AD4-870B-48AA-95B6-C33A30E4FA66}">
      <dgm:prSet phldrT="[Testo]"/>
      <dgm:spPr/>
      <dgm:t>
        <a:bodyPr/>
        <a:lstStyle/>
        <a:p>
          <a:r>
            <a:rPr lang="en-US" dirty="0" smtClean="0"/>
            <a:t>Visits and schools:  Reorganization starting from September</a:t>
          </a:r>
          <a:endParaRPr lang="en-US" dirty="0"/>
        </a:p>
      </dgm:t>
    </dgm:pt>
    <dgm:pt modelId="{FF887B05-6764-4C23-981D-C9A360620874}" type="parTrans" cxnId="{C0B7878A-5E2C-4B85-B9F5-B5F2D8E66AF0}">
      <dgm:prSet/>
      <dgm:spPr/>
      <dgm:t>
        <a:bodyPr/>
        <a:lstStyle/>
        <a:p>
          <a:endParaRPr lang="en-US"/>
        </a:p>
      </dgm:t>
    </dgm:pt>
    <dgm:pt modelId="{EACE3C57-9826-4D28-9360-05A0461C3497}" type="sibTrans" cxnId="{C0B7878A-5E2C-4B85-B9F5-B5F2D8E66AF0}">
      <dgm:prSet/>
      <dgm:spPr/>
      <dgm:t>
        <a:bodyPr/>
        <a:lstStyle/>
        <a:p>
          <a:endParaRPr lang="en-US"/>
        </a:p>
      </dgm:t>
    </dgm:pt>
    <dgm:pt modelId="{F6A03737-41C6-466B-9247-069043089096}">
      <dgm:prSet phldrT="[Testo]"/>
      <dgm:spPr/>
      <dgm:t>
        <a:bodyPr/>
        <a:lstStyle/>
        <a:p>
          <a:r>
            <a:rPr lang="it-IT" dirty="0" err="1" smtClean="0"/>
            <a:t>Archive</a:t>
          </a:r>
          <a:r>
            <a:rPr lang="it-IT" dirty="0" smtClean="0"/>
            <a:t> and </a:t>
          </a:r>
          <a:r>
            <a:rPr lang="it-IT" dirty="0" err="1" smtClean="0"/>
            <a:t>Outreach</a:t>
          </a:r>
          <a:r>
            <a:rPr lang="it-IT" dirty="0" smtClean="0"/>
            <a:t> Material </a:t>
          </a:r>
          <a:endParaRPr lang="en-US" dirty="0"/>
        </a:p>
      </dgm:t>
    </dgm:pt>
    <dgm:pt modelId="{72D802B7-5365-4850-BBD3-2B912EC36B8A}" type="parTrans" cxnId="{CD1AB590-3048-4013-90D1-4E700B98F4D9}">
      <dgm:prSet/>
      <dgm:spPr/>
      <dgm:t>
        <a:bodyPr/>
        <a:lstStyle/>
        <a:p>
          <a:endParaRPr lang="en-US"/>
        </a:p>
      </dgm:t>
    </dgm:pt>
    <dgm:pt modelId="{32710F6D-8B8B-459B-8E77-AF6F8ECC8A98}" type="sibTrans" cxnId="{CD1AB590-3048-4013-90D1-4E700B98F4D9}">
      <dgm:prSet/>
      <dgm:spPr/>
      <dgm:t>
        <a:bodyPr/>
        <a:lstStyle/>
        <a:p>
          <a:endParaRPr lang="en-US"/>
        </a:p>
      </dgm:t>
    </dgm:pt>
    <dgm:pt modelId="{0B7C8329-BD1F-4830-A5A7-9E407267B5BF}">
      <dgm:prSet phldrT="[Testo]"/>
      <dgm:spPr/>
      <dgm:t>
        <a:bodyPr/>
        <a:lstStyle/>
        <a:p>
          <a:r>
            <a:rPr lang="it-IT" dirty="0" err="1" smtClean="0"/>
            <a:t>Still</a:t>
          </a:r>
          <a:r>
            <a:rPr lang="it-IT" dirty="0" smtClean="0"/>
            <a:t> </a:t>
          </a:r>
          <a:r>
            <a:rPr lang="it-IT" dirty="0" err="1" smtClean="0"/>
            <a:t>working</a:t>
          </a:r>
          <a:r>
            <a:rPr lang="it-IT" dirty="0" smtClean="0"/>
            <a:t> on website: </a:t>
          </a:r>
          <a:r>
            <a:rPr lang="it-IT" dirty="0" err="1" smtClean="0"/>
            <a:t>materials</a:t>
          </a:r>
          <a:r>
            <a:rPr lang="it-IT" dirty="0" smtClean="0"/>
            <a:t>, press kit, science </a:t>
          </a:r>
          <a:r>
            <a:rPr lang="it-IT" dirty="0" err="1" smtClean="0"/>
            <a:t>for</a:t>
          </a:r>
          <a:r>
            <a:rPr lang="it-IT" dirty="0" smtClean="0"/>
            <a:t> </a:t>
          </a:r>
          <a:r>
            <a:rPr lang="it-IT" dirty="0" err="1" smtClean="0"/>
            <a:t>kids</a:t>
          </a:r>
          <a:r>
            <a:rPr lang="it-IT" dirty="0" smtClean="0"/>
            <a:t>, </a:t>
          </a:r>
          <a:r>
            <a:rPr lang="it-IT" dirty="0" err="1" smtClean="0"/>
            <a:t>events</a:t>
          </a:r>
          <a:r>
            <a:rPr lang="it-IT" dirty="0" smtClean="0"/>
            <a:t> booking</a:t>
          </a:r>
          <a:endParaRPr lang="en-US" dirty="0"/>
        </a:p>
      </dgm:t>
    </dgm:pt>
    <dgm:pt modelId="{03946953-BE49-41E9-AB3A-50FF34B5D082}" type="parTrans" cxnId="{0A68167D-EEF3-4664-BF92-D5B5B6BB0336}">
      <dgm:prSet/>
      <dgm:spPr/>
      <dgm:t>
        <a:bodyPr/>
        <a:lstStyle/>
        <a:p>
          <a:endParaRPr lang="en-US"/>
        </a:p>
      </dgm:t>
    </dgm:pt>
    <dgm:pt modelId="{6F80A463-7CCA-4B5A-B837-084B61314B73}" type="sibTrans" cxnId="{0A68167D-EEF3-4664-BF92-D5B5B6BB0336}">
      <dgm:prSet/>
      <dgm:spPr/>
      <dgm:t>
        <a:bodyPr/>
        <a:lstStyle/>
        <a:p>
          <a:endParaRPr lang="en-US"/>
        </a:p>
      </dgm:t>
    </dgm:pt>
    <dgm:pt modelId="{B30D1032-210A-4E63-AFD7-824E2A496E7A}">
      <dgm:prSet/>
      <dgm:spPr/>
      <dgm:t>
        <a:bodyPr/>
        <a:lstStyle/>
        <a:p>
          <a:r>
            <a:rPr lang="en-US" smtClean="0"/>
            <a:t>Isola di Einstein :  September 4-6, with Perugia colleagues  </a:t>
          </a:r>
          <a:endParaRPr lang="en-US" dirty="0" smtClean="0"/>
        </a:p>
      </dgm:t>
    </dgm:pt>
    <dgm:pt modelId="{5410F762-ADDD-40B1-AB81-588942E7205F}" type="parTrans" cxnId="{14AC3A2F-3044-4C45-9704-BBD641E11A69}">
      <dgm:prSet/>
      <dgm:spPr/>
      <dgm:t>
        <a:bodyPr/>
        <a:lstStyle/>
        <a:p>
          <a:endParaRPr lang="en-US"/>
        </a:p>
      </dgm:t>
    </dgm:pt>
    <dgm:pt modelId="{D8C15458-C2EB-4AD3-80CA-81C700FC3084}" type="sibTrans" cxnId="{14AC3A2F-3044-4C45-9704-BBD641E11A69}">
      <dgm:prSet/>
      <dgm:spPr/>
      <dgm:t>
        <a:bodyPr/>
        <a:lstStyle/>
        <a:p>
          <a:endParaRPr lang="en-US"/>
        </a:p>
      </dgm:t>
    </dgm:pt>
    <dgm:pt modelId="{ACA96740-8E30-43AA-B8EF-52127778EF23}">
      <dgm:prSet/>
      <dgm:spPr/>
      <dgm:t>
        <a:bodyPr/>
        <a:lstStyle/>
        <a:p>
          <a:r>
            <a:rPr lang="en-US" dirty="0" smtClean="0"/>
            <a:t>IAU exhibits with LIGO and LISA colleagues:  August 3-14 </a:t>
          </a:r>
        </a:p>
      </dgm:t>
    </dgm:pt>
    <dgm:pt modelId="{2C3B279F-5CBA-4C1A-BADD-0B4FD42F9FF8}" type="parTrans" cxnId="{E003D970-CBC5-42A4-92DF-413E13C81AFB}">
      <dgm:prSet/>
      <dgm:spPr/>
      <dgm:t>
        <a:bodyPr/>
        <a:lstStyle/>
        <a:p>
          <a:endParaRPr lang="en-US"/>
        </a:p>
      </dgm:t>
    </dgm:pt>
    <dgm:pt modelId="{1696D032-5BCF-4320-BE40-9CE3EA853EE8}" type="sibTrans" cxnId="{E003D970-CBC5-42A4-92DF-413E13C81AFB}">
      <dgm:prSet/>
      <dgm:spPr/>
      <dgm:t>
        <a:bodyPr/>
        <a:lstStyle/>
        <a:p>
          <a:endParaRPr lang="en-US"/>
        </a:p>
      </dgm:t>
    </dgm:pt>
    <dgm:pt modelId="{3646F6F1-8872-4339-8AFF-E07274BD14A7}">
      <dgm:prSet/>
      <dgm:spPr/>
      <dgm:t>
        <a:bodyPr/>
        <a:lstStyle/>
        <a:p>
          <a:r>
            <a:rPr lang="en-US" dirty="0" smtClean="0"/>
            <a:t>Master Class: Started discussion in the group. Trying to setup for next year.</a:t>
          </a:r>
        </a:p>
      </dgm:t>
    </dgm:pt>
    <dgm:pt modelId="{A3A3FEB7-9C46-4825-90CB-1101CF306B50}" type="parTrans" cxnId="{7E4F2DB8-7F6F-4373-AB7C-61395B10AC25}">
      <dgm:prSet/>
      <dgm:spPr/>
      <dgm:t>
        <a:bodyPr/>
        <a:lstStyle/>
        <a:p>
          <a:endParaRPr lang="en-US"/>
        </a:p>
      </dgm:t>
    </dgm:pt>
    <dgm:pt modelId="{5A9470BD-083F-4E73-A014-EF3188480563}" type="sibTrans" cxnId="{7E4F2DB8-7F6F-4373-AB7C-61395B10AC25}">
      <dgm:prSet/>
      <dgm:spPr/>
      <dgm:t>
        <a:bodyPr/>
        <a:lstStyle/>
        <a:p>
          <a:endParaRPr lang="en-US"/>
        </a:p>
      </dgm:t>
    </dgm:pt>
    <dgm:pt modelId="{E6FE53E8-FE59-4C95-8ECF-AB3F02DCBB43}">
      <dgm:prSet/>
      <dgm:spPr/>
      <dgm:t>
        <a:bodyPr/>
        <a:lstStyle/>
        <a:p>
          <a:r>
            <a:rPr lang="it-IT" dirty="0" err="1" smtClean="0"/>
            <a:t>Plan</a:t>
          </a:r>
          <a:r>
            <a:rPr lang="it-IT" dirty="0" smtClean="0"/>
            <a:t> </a:t>
          </a:r>
          <a:r>
            <a:rPr lang="it-IT" dirty="0" err="1" smtClean="0"/>
            <a:t>to</a:t>
          </a:r>
          <a:r>
            <a:rPr lang="it-IT" dirty="0" smtClean="0"/>
            <a:t> </a:t>
          </a:r>
          <a:r>
            <a:rPr lang="it-IT" dirty="0" err="1" smtClean="0"/>
            <a:t>have</a:t>
          </a:r>
          <a:r>
            <a:rPr lang="it-IT" dirty="0" smtClean="0"/>
            <a:t> </a:t>
          </a:r>
          <a:r>
            <a:rPr lang="it-IT" dirty="0" err="1" smtClean="0"/>
            <a:t>an</a:t>
          </a:r>
          <a:r>
            <a:rPr lang="it-IT" dirty="0" smtClean="0"/>
            <a:t> </a:t>
          </a:r>
          <a:r>
            <a:rPr lang="it-IT" dirty="0" err="1" smtClean="0"/>
            <a:t>outreach</a:t>
          </a:r>
          <a:r>
            <a:rPr lang="it-IT" dirty="0" smtClean="0"/>
            <a:t> </a:t>
          </a:r>
          <a:r>
            <a:rPr lang="it-IT" dirty="0" err="1" smtClean="0"/>
            <a:t>archive</a:t>
          </a:r>
          <a:r>
            <a:rPr lang="it-IT" dirty="0" smtClean="0"/>
            <a:t> on disk , </a:t>
          </a:r>
          <a:r>
            <a:rPr lang="it-IT" dirty="0" err="1" smtClean="0"/>
            <a:t>with</a:t>
          </a:r>
          <a:r>
            <a:rPr lang="it-IT" dirty="0" smtClean="0"/>
            <a:t> </a:t>
          </a:r>
          <a:r>
            <a:rPr lang="it-IT" dirty="0" err="1" smtClean="0"/>
            <a:t>codified</a:t>
          </a:r>
          <a:r>
            <a:rPr lang="it-IT" dirty="0" smtClean="0"/>
            <a:t> </a:t>
          </a:r>
          <a:r>
            <a:rPr lang="it-IT" dirty="0" err="1" smtClean="0"/>
            <a:t>document</a:t>
          </a:r>
          <a:r>
            <a:rPr lang="it-IT" dirty="0" smtClean="0"/>
            <a:t>, </a:t>
          </a:r>
          <a:r>
            <a:rPr lang="it-IT" dirty="0" err="1" smtClean="0"/>
            <a:t>photos</a:t>
          </a:r>
          <a:r>
            <a:rPr lang="it-IT" dirty="0" smtClean="0"/>
            <a:t>, </a:t>
          </a:r>
          <a:r>
            <a:rPr lang="it-IT" dirty="0" err="1" smtClean="0"/>
            <a:t>etc</a:t>
          </a:r>
          <a:r>
            <a:rPr lang="it-IT" dirty="0" smtClean="0"/>
            <a:t>..</a:t>
          </a:r>
        </a:p>
      </dgm:t>
    </dgm:pt>
    <dgm:pt modelId="{7CC85723-B0DC-4697-9775-3E56B8AE8DFA}" type="parTrans" cxnId="{ABE4D30B-D8CB-4DB0-9E51-4F018AD406BF}">
      <dgm:prSet/>
      <dgm:spPr/>
      <dgm:t>
        <a:bodyPr/>
        <a:lstStyle/>
        <a:p>
          <a:endParaRPr lang="en-US"/>
        </a:p>
      </dgm:t>
    </dgm:pt>
    <dgm:pt modelId="{F6850C29-69A5-457C-B014-CCED555579A1}" type="sibTrans" cxnId="{ABE4D30B-D8CB-4DB0-9E51-4F018AD406BF}">
      <dgm:prSet/>
      <dgm:spPr/>
      <dgm:t>
        <a:bodyPr/>
        <a:lstStyle/>
        <a:p>
          <a:endParaRPr lang="en-US"/>
        </a:p>
      </dgm:t>
    </dgm:pt>
    <dgm:pt modelId="{35ED509D-609B-412C-980A-0547301435C0}">
      <dgm:prSet/>
      <dgm:spPr/>
      <dgm:t>
        <a:bodyPr/>
        <a:lstStyle/>
        <a:p>
          <a:r>
            <a:rPr lang="it-IT" dirty="0" smtClean="0"/>
            <a:t>Press and </a:t>
          </a:r>
          <a:r>
            <a:rPr lang="it-IT" dirty="0" err="1" smtClean="0"/>
            <a:t>WebSite</a:t>
          </a:r>
          <a:endParaRPr lang="it-IT" dirty="0" smtClean="0"/>
        </a:p>
      </dgm:t>
    </dgm:pt>
    <dgm:pt modelId="{D6805C0E-4295-4995-8C88-8C81A33EF1E7}" type="parTrans" cxnId="{CEB46AAF-547F-4D31-8A94-02D6A152CB44}">
      <dgm:prSet/>
      <dgm:spPr/>
      <dgm:t>
        <a:bodyPr/>
        <a:lstStyle/>
        <a:p>
          <a:endParaRPr lang="en-US"/>
        </a:p>
      </dgm:t>
    </dgm:pt>
    <dgm:pt modelId="{8C8FD267-39E1-48B1-946A-4312E2487420}" type="sibTrans" cxnId="{CEB46AAF-547F-4D31-8A94-02D6A152CB44}">
      <dgm:prSet/>
      <dgm:spPr/>
      <dgm:t>
        <a:bodyPr/>
        <a:lstStyle/>
        <a:p>
          <a:endParaRPr lang="en-US"/>
        </a:p>
      </dgm:t>
    </dgm:pt>
    <dgm:pt modelId="{1EE492A8-6523-440C-97AD-FE06012494EB}">
      <dgm:prSet/>
      <dgm:spPr/>
      <dgm:t>
        <a:bodyPr/>
        <a:lstStyle/>
        <a:p>
          <a:r>
            <a:rPr lang="it-IT" dirty="0" smtClean="0"/>
            <a:t>Regular </a:t>
          </a:r>
          <a:r>
            <a:rPr lang="it-IT" dirty="0" err="1" smtClean="0"/>
            <a:t>Posting</a:t>
          </a:r>
          <a:r>
            <a:rPr lang="it-IT" dirty="0" smtClean="0"/>
            <a:t> on website and social</a:t>
          </a:r>
        </a:p>
      </dgm:t>
    </dgm:pt>
    <dgm:pt modelId="{F303F3D5-2F3C-4E35-B19E-CD4DA5DF0EAC}" type="parTrans" cxnId="{7E6C24A0-BB8C-4928-B108-AC0D201B0B62}">
      <dgm:prSet/>
      <dgm:spPr/>
      <dgm:t>
        <a:bodyPr/>
        <a:lstStyle/>
        <a:p>
          <a:endParaRPr lang="en-US"/>
        </a:p>
      </dgm:t>
    </dgm:pt>
    <dgm:pt modelId="{3E0B2C6D-B9AF-4680-A1F8-7C09F7B995D0}" type="sibTrans" cxnId="{7E6C24A0-BB8C-4928-B108-AC0D201B0B62}">
      <dgm:prSet/>
      <dgm:spPr/>
      <dgm:t>
        <a:bodyPr/>
        <a:lstStyle/>
        <a:p>
          <a:endParaRPr lang="en-US"/>
        </a:p>
      </dgm:t>
    </dgm:pt>
    <dgm:pt modelId="{434A52E5-4760-4594-A17F-987866752474}">
      <dgm:prSet/>
      <dgm:spPr/>
      <dgm:t>
        <a:bodyPr/>
        <a:lstStyle/>
        <a:p>
          <a:r>
            <a:rPr lang="it-IT" dirty="0" err="1" smtClean="0"/>
            <a:t>Enforce</a:t>
          </a:r>
          <a:r>
            <a:rPr lang="it-IT" dirty="0" smtClean="0"/>
            <a:t> the </a:t>
          </a:r>
          <a:r>
            <a:rPr lang="it-IT" dirty="0" err="1" smtClean="0"/>
            <a:t>contacts</a:t>
          </a:r>
          <a:r>
            <a:rPr lang="it-IT" dirty="0" smtClean="0"/>
            <a:t> </a:t>
          </a:r>
          <a:r>
            <a:rPr lang="it-IT" dirty="0" err="1" smtClean="0"/>
            <a:t>with</a:t>
          </a:r>
          <a:r>
            <a:rPr lang="it-IT" dirty="0" smtClean="0"/>
            <a:t> </a:t>
          </a:r>
          <a:r>
            <a:rPr lang="it-IT" dirty="0" err="1" smtClean="0"/>
            <a:t>local</a:t>
          </a:r>
          <a:r>
            <a:rPr lang="it-IT" dirty="0" smtClean="0"/>
            <a:t> and </a:t>
          </a:r>
          <a:r>
            <a:rPr lang="it-IT" dirty="0" err="1" smtClean="0"/>
            <a:t>international</a:t>
          </a:r>
          <a:r>
            <a:rPr lang="it-IT" dirty="0" smtClean="0"/>
            <a:t> press </a:t>
          </a:r>
        </a:p>
      </dgm:t>
    </dgm:pt>
    <dgm:pt modelId="{1117290E-F546-44D3-B25C-F42B2DFAFFE6}" type="parTrans" cxnId="{DF785902-918C-44B0-801C-831CF17812F6}">
      <dgm:prSet/>
      <dgm:spPr/>
      <dgm:t>
        <a:bodyPr/>
        <a:lstStyle/>
        <a:p>
          <a:endParaRPr lang="en-US"/>
        </a:p>
      </dgm:t>
    </dgm:pt>
    <dgm:pt modelId="{9BCBD54B-86C6-43EF-B076-74CEFD4CCD18}" type="sibTrans" cxnId="{DF785902-918C-44B0-801C-831CF17812F6}">
      <dgm:prSet/>
      <dgm:spPr/>
      <dgm:t>
        <a:bodyPr/>
        <a:lstStyle/>
        <a:p>
          <a:endParaRPr lang="en-US"/>
        </a:p>
      </dgm:t>
    </dgm:pt>
    <dgm:pt modelId="{F2202353-B1A6-4645-AB90-D1113D507292}" type="pres">
      <dgm:prSet presAssocID="{0FD1E497-E0B4-484C-A9BE-17CB3433E2E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C3630DF6-83A8-47B5-879B-61493030736E}" type="pres">
      <dgm:prSet presAssocID="{E2F32473-A590-408D-B35F-C31962358AC7}" presName="linNode" presStyleCnt="0"/>
      <dgm:spPr/>
    </dgm:pt>
    <dgm:pt modelId="{EBE68749-D6E9-4DA5-9704-F3505AF16BC1}" type="pres">
      <dgm:prSet presAssocID="{E2F32473-A590-408D-B35F-C31962358AC7}" presName="parentText" presStyleLbl="node1" presStyleIdx="0" presStyleCnt="4" custLinFactNeighborX="-497" custLinFactNeighborY="-205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8D2AEA-4860-4834-9940-FECDB55CA671}" type="pres">
      <dgm:prSet presAssocID="{E2F32473-A590-408D-B35F-C31962358AC7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8B225D-D02D-47C8-92B1-1B9D5FFFC91C}" type="pres">
      <dgm:prSet presAssocID="{54DA7B45-EF33-4FBE-A49D-B1CDED4BA198}" presName="sp" presStyleCnt="0"/>
      <dgm:spPr/>
    </dgm:pt>
    <dgm:pt modelId="{D86CC355-9C49-4B10-B7D2-0E39BAC409C5}" type="pres">
      <dgm:prSet presAssocID="{58150825-6D10-4E69-8E3E-6DE4807A7588}" presName="linNode" presStyleCnt="0"/>
      <dgm:spPr/>
    </dgm:pt>
    <dgm:pt modelId="{0EE7A566-0DB3-4F4E-A6DC-C19141A3483E}" type="pres">
      <dgm:prSet presAssocID="{58150825-6D10-4E69-8E3E-6DE4807A7588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1CAD4C4-C669-4448-A332-088AC56E8315}" type="pres">
      <dgm:prSet presAssocID="{58150825-6D10-4E69-8E3E-6DE4807A7588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064338-804A-4145-9F99-0C57886E3633}" type="pres">
      <dgm:prSet presAssocID="{8D0C3827-88F0-44E9-B11E-7D685E21EC4A}" presName="sp" presStyleCnt="0"/>
      <dgm:spPr/>
    </dgm:pt>
    <dgm:pt modelId="{8DD97930-AF77-4110-B312-9AB20A2B216A}" type="pres">
      <dgm:prSet presAssocID="{F6A03737-41C6-466B-9247-069043089096}" presName="linNode" presStyleCnt="0"/>
      <dgm:spPr/>
    </dgm:pt>
    <dgm:pt modelId="{F9099828-8158-4D2D-90BD-16F7CF843CC7}" type="pres">
      <dgm:prSet presAssocID="{F6A03737-41C6-466B-9247-069043089096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B5BED6-61C3-4A1D-A12D-3CA1FF0A7D82}" type="pres">
      <dgm:prSet presAssocID="{F6A03737-41C6-466B-9247-069043089096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65B9B-2BB1-43A1-A441-5A77DB57C2D2}" type="pres">
      <dgm:prSet presAssocID="{32710F6D-8B8B-459B-8E77-AF6F8ECC8A98}" presName="sp" presStyleCnt="0"/>
      <dgm:spPr/>
    </dgm:pt>
    <dgm:pt modelId="{5A521BFD-9F28-4874-B845-7CD9299BDE45}" type="pres">
      <dgm:prSet presAssocID="{35ED509D-609B-412C-980A-0547301435C0}" presName="linNode" presStyleCnt="0"/>
      <dgm:spPr/>
    </dgm:pt>
    <dgm:pt modelId="{88AE4F06-64CE-4C3D-B4B2-11B1FEC721BF}" type="pres">
      <dgm:prSet presAssocID="{35ED509D-609B-412C-980A-0547301435C0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27717F-D29A-4AD2-A8C4-ABA50C6F0523}" type="pres">
      <dgm:prSet presAssocID="{35ED509D-609B-412C-980A-0547301435C0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1AB590-3048-4013-90D1-4E700B98F4D9}" srcId="{0FD1E497-E0B4-484C-A9BE-17CB3433E2E7}" destId="{F6A03737-41C6-466B-9247-069043089096}" srcOrd="2" destOrd="0" parTransId="{72D802B7-5365-4850-BBD3-2B912EC36B8A}" sibTransId="{32710F6D-8B8B-459B-8E77-AF6F8ECC8A98}"/>
    <dgm:cxn modelId="{53731811-855B-44E5-B86F-CCC6C383B48B}" type="presOf" srcId="{434A52E5-4760-4594-A17F-987866752474}" destId="{1927717F-D29A-4AD2-A8C4-ABA50C6F0523}" srcOrd="0" destOrd="1" presId="urn:microsoft.com/office/officeart/2005/8/layout/vList5"/>
    <dgm:cxn modelId="{7E6C24A0-BB8C-4928-B108-AC0D201B0B62}" srcId="{35ED509D-609B-412C-980A-0547301435C0}" destId="{1EE492A8-6523-440C-97AD-FE06012494EB}" srcOrd="0" destOrd="0" parTransId="{F303F3D5-2F3C-4E35-B19E-CD4DA5DF0EAC}" sibTransId="{3E0B2C6D-B9AF-4680-A1F8-7C09F7B995D0}"/>
    <dgm:cxn modelId="{71A40550-178B-4FAC-BCC4-3D09039A93C3}" type="presOf" srcId="{ACA96740-8E30-43AA-B8EF-52127778EF23}" destId="{3C8D2AEA-4860-4834-9940-FECDB55CA671}" srcOrd="0" destOrd="2" presId="urn:microsoft.com/office/officeart/2005/8/layout/vList5"/>
    <dgm:cxn modelId="{D2396262-D43E-4A5B-AD2F-BC0233C4BA22}" type="presOf" srcId="{B30D1032-210A-4E63-AFD7-824E2A496E7A}" destId="{3C8D2AEA-4860-4834-9940-FECDB55CA671}" srcOrd="0" destOrd="1" presId="urn:microsoft.com/office/officeart/2005/8/layout/vList5"/>
    <dgm:cxn modelId="{F3A29C87-EA39-43FA-A32E-3CB8B9561FCB}" type="presOf" srcId="{0FD1E497-E0B4-484C-A9BE-17CB3433E2E7}" destId="{F2202353-B1A6-4645-AB90-D1113D507292}" srcOrd="0" destOrd="0" presId="urn:microsoft.com/office/officeart/2005/8/layout/vList5"/>
    <dgm:cxn modelId="{7E4F2DB8-7F6F-4373-AB7C-61395B10AC25}" srcId="{58150825-6D10-4E69-8E3E-6DE4807A7588}" destId="{3646F6F1-8872-4339-8AFF-E07274BD14A7}" srcOrd="1" destOrd="0" parTransId="{A3A3FEB7-9C46-4825-90CB-1101CF306B50}" sibTransId="{5A9470BD-083F-4E73-A014-EF3188480563}"/>
    <dgm:cxn modelId="{E003D970-CBC5-42A4-92DF-413E13C81AFB}" srcId="{E2F32473-A590-408D-B35F-C31962358AC7}" destId="{ACA96740-8E30-43AA-B8EF-52127778EF23}" srcOrd="2" destOrd="0" parTransId="{2C3B279F-5CBA-4C1A-BADD-0B4FD42F9FF8}" sibTransId="{1696D032-5BCF-4320-BE40-9CE3EA853EE8}"/>
    <dgm:cxn modelId="{9FB48525-4C1B-4629-BB70-84E063460CD9}" type="presOf" srcId="{0B7C8329-BD1F-4830-A5A7-9E407267B5BF}" destId="{CEB5BED6-61C3-4A1D-A12D-3CA1FF0A7D82}" srcOrd="0" destOrd="0" presId="urn:microsoft.com/office/officeart/2005/8/layout/vList5"/>
    <dgm:cxn modelId="{DF785902-918C-44B0-801C-831CF17812F6}" srcId="{35ED509D-609B-412C-980A-0547301435C0}" destId="{434A52E5-4760-4594-A17F-987866752474}" srcOrd="1" destOrd="0" parTransId="{1117290E-F546-44D3-B25C-F42B2DFAFFE6}" sibTransId="{9BCBD54B-86C6-43EF-B076-74CEFD4CCD18}"/>
    <dgm:cxn modelId="{C1FA0D5D-FC8F-48CF-8442-7034E98A394D}" type="presOf" srcId="{3646F6F1-8872-4339-8AFF-E07274BD14A7}" destId="{71CAD4C4-C669-4448-A332-088AC56E8315}" srcOrd="0" destOrd="1" presId="urn:microsoft.com/office/officeart/2005/8/layout/vList5"/>
    <dgm:cxn modelId="{A5B6CF1F-38D4-47BC-B208-2D7FC8FDBF48}" srcId="{E2F32473-A590-408D-B35F-C31962358AC7}" destId="{EBB8A7F0-9588-40F2-9348-2484B49BDD01}" srcOrd="0" destOrd="0" parTransId="{E5226D3F-8141-4899-8A07-4A2371C5CA73}" sibTransId="{CDDC708E-617C-48C6-98EC-55B27C81148F}"/>
    <dgm:cxn modelId="{CEB46AAF-547F-4D31-8A94-02D6A152CB44}" srcId="{0FD1E497-E0B4-484C-A9BE-17CB3433E2E7}" destId="{35ED509D-609B-412C-980A-0547301435C0}" srcOrd="3" destOrd="0" parTransId="{D6805C0E-4295-4995-8C88-8C81A33EF1E7}" sibTransId="{8C8FD267-39E1-48B1-946A-4312E2487420}"/>
    <dgm:cxn modelId="{C0B7878A-5E2C-4B85-B9F5-B5F2D8E66AF0}" srcId="{58150825-6D10-4E69-8E3E-6DE4807A7588}" destId="{0A322AD4-870B-48AA-95B6-C33A30E4FA66}" srcOrd="0" destOrd="0" parTransId="{FF887B05-6764-4C23-981D-C9A360620874}" sibTransId="{EACE3C57-9826-4D28-9360-05A0461C3497}"/>
    <dgm:cxn modelId="{ABE4D30B-D8CB-4DB0-9E51-4F018AD406BF}" srcId="{F6A03737-41C6-466B-9247-069043089096}" destId="{E6FE53E8-FE59-4C95-8ECF-AB3F02DCBB43}" srcOrd="1" destOrd="0" parTransId="{7CC85723-B0DC-4697-9775-3E56B8AE8DFA}" sibTransId="{F6850C29-69A5-457C-B014-CCED555579A1}"/>
    <dgm:cxn modelId="{574BED4D-72A7-4502-BA8E-16EFCB4FAB70}" type="presOf" srcId="{F6A03737-41C6-466B-9247-069043089096}" destId="{F9099828-8158-4D2D-90BD-16F7CF843CC7}" srcOrd="0" destOrd="0" presId="urn:microsoft.com/office/officeart/2005/8/layout/vList5"/>
    <dgm:cxn modelId="{14AC3A2F-3044-4C45-9704-BBD641E11A69}" srcId="{E2F32473-A590-408D-B35F-C31962358AC7}" destId="{B30D1032-210A-4E63-AFD7-824E2A496E7A}" srcOrd="1" destOrd="0" parTransId="{5410F762-ADDD-40B1-AB81-588942E7205F}" sibTransId="{D8C15458-C2EB-4AD3-80CA-81C700FC3084}"/>
    <dgm:cxn modelId="{5F894FAC-0130-4E78-A893-2B0D7EFB6F43}" type="presOf" srcId="{35ED509D-609B-412C-980A-0547301435C0}" destId="{88AE4F06-64CE-4C3D-B4B2-11B1FEC721BF}" srcOrd="0" destOrd="0" presId="urn:microsoft.com/office/officeart/2005/8/layout/vList5"/>
    <dgm:cxn modelId="{11AB58BA-9C06-4B64-AF45-ABDAC68849FA}" type="presOf" srcId="{EBB8A7F0-9588-40F2-9348-2484B49BDD01}" destId="{3C8D2AEA-4860-4834-9940-FECDB55CA671}" srcOrd="0" destOrd="0" presId="urn:microsoft.com/office/officeart/2005/8/layout/vList5"/>
    <dgm:cxn modelId="{908349D6-78ED-4B01-8336-DFC222D97E80}" type="presOf" srcId="{E6FE53E8-FE59-4C95-8ECF-AB3F02DCBB43}" destId="{CEB5BED6-61C3-4A1D-A12D-3CA1FF0A7D82}" srcOrd="0" destOrd="1" presId="urn:microsoft.com/office/officeart/2005/8/layout/vList5"/>
    <dgm:cxn modelId="{9493880C-036D-4A5F-8565-EAB5C76B9B0F}" type="presOf" srcId="{58150825-6D10-4E69-8E3E-6DE4807A7588}" destId="{0EE7A566-0DB3-4F4E-A6DC-C19141A3483E}" srcOrd="0" destOrd="0" presId="urn:microsoft.com/office/officeart/2005/8/layout/vList5"/>
    <dgm:cxn modelId="{93007219-AC28-4EE2-987D-99D26789ED04}" srcId="{0FD1E497-E0B4-484C-A9BE-17CB3433E2E7}" destId="{58150825-6D10-4E69-8E3E-6DE4807A7588}" srcOrd="1" destOrd="0" parTransId="{C0D6EB10-B58D-4384-9899-F51F7B49558F}" sibTransId="{8D0C3827-88F0-44E9-B11E-7D685E21EC4A}"/>
    <dgm:cxn modelId="{657DC685-9C55-4C69-9B09-329CB910D854}" type="presOf" srcId="{E2F32473-A590-408D-B35F-C31962358AC7}" destId="{EBE68749-D6E9-4DA5-9704-F3505AF16BC1}" srcOrd="0" destOrd="0" presId="urn:microsoft.com/office/officeart/2005/8/layout/vList5"/>
    <dgm:cxn modelId="{CED7A07F-A14C-4EC0-A146-711F78199797}" srcId="{0FD1E497-E0B4-484C-A9BE-17CB3433E2E7}" destId="{E2F32473-A590-408D-B35F-C31962358AC7}" srcOrd="0" destOrd="0" parTransId="{044F901E-FD98-4E8A-9C67-0F2459DEF739}" sibTransId="{54DA7B45-EF33-4FBE-A49D-B1CDED4BA198}"/>
    <dgm:cxn modelId="{9CED8191-CA50-4B34-BFA8-8AE141C2628C}" type="presOf" srcId="{1EE492A8-6523-440C-97AD-FE06012494EB}" destId="{1927717F-D29A-4AD2-A8C4-ABA50C6F0523}" srcOrd="0" destOrd="0" presId="urn:microsoft.com/office/officeart/2005/8/layout/vList5"/>
    <dgm:cxn modelId="{19DD987F-34C3-4D5A-ADF1-D7DC1AFBB23F}" type="presOf" srcId="{0A322AD4-870B-48AA-95B6-C33A30E4FA66}" destId="{71CAD4C4-C669-4448-A332-088AC56E8315}" srcOrd="0" destOrd="0" presId="urn:microsoft.com/office/officeart/2005/8/layout/vList5"/>
    <dgm:cxn modelId="{0A68167D-EEF3-4664-BF92-D5B5B6BB0336}" srcId="{F6A03737-41C6-466B-9247-069043089096}" destId="{0B7C8329-BD1F-4830-A5A7-9E407267B5BF}" srcOrd="0" destOrd="0" parTransId="{03946953-BE49-41E9-AB3A-50FF34B5D082}" sibTransId="{6F80A463-7CCA-4B5A-B837-084B61314B73}"/>
    <dgm:cxn modelId="{3E24F2BE-C72D-4EDE-9D97-0751D8AE3C1F}" type="presParOf" srcId="{F2202353-B1A6-4645-AB90-D1113D507292}" destId="{C3630DF6-83A8-47B5-879B-61493030736E}" srcOrd="0" destOrd="0" presId="urn:microsoft.com/office/officeart/2005/8/layout/vList5"/>
    <dgm:cxn modelId="{1A2409B2-C46E-4AE9-A63A-A7C41BA98421}" type="presParOf" srcId="{C3630DF6-83A8-47B5-879B-61493030736E}" destId="{EBE68749-D6E9-4DA5-9704-F3505AF16BC1}" srcOrd="0" destOrd="0" presId="urn:microsoft.com/office/officeart/2005/8/layout/vList5"/>
    <dgm:cxn modelId="{78FF27C4-C929-4D0A-83B7-DF3CFE0F6C83}" type="presParOf" srcId="{C3630DF6-83A8-47B5-879B-61493030736E}" destId="{3C8D2AEA-4860-4834-9940-FECDB55CA671}" srcOrd="1" destOrd="0" presId="urn:microsoft.com/office/officeart/2005/8/layout/vList5"/>
    <dgm:cxn modelId="{B6C7ED6A-0B0E-41B5-8C72-CD35B7C909B3}" type="presParOf" srcId="{F2202353-B1A6-4645-AB90-D1113D507292}" destId="{998B225D-D02D-47C8-92B1-1B9D5FFFC91C}" srcOrd="1" destOrd="0" presId="urn:microsoft.com/office/officeart/2005/8/layout/vList5"/>
    <dgm:cxn modelId="{26A9476A-5189-466A-8D58-9161C1037A01}" type="presParOf" srcId="{F2202353-B1A6-4645-AB90-D1113D507292}" destId="{D86CC355-9C49-4B10-B7D2-0E39BAC409C5}" srcOrd="2" destOrd="0" presId="urn:microsoft.com/office/officeart/2005/8/layout/vList5"/>
    <dgm:cxn modelId="{FA800625-F14C-4E25-91D6-125F5C04A980}" type="presParOf" srcId="{D86CC355-9C49-4B10-B7D2-0E39BAC409C5}" destId="{0EE7A566-0DB3-4F4E-A6DC-C19141A3483E}" srcOrd="0" destOrd="0" presId="urn:microsoft.com/office/officeart/2005/8/layout/vList5"/>
    <dgm:cxn modelId="{200FAF44-A6BE-447E-8DEB-CDC399BCBFB1}" type="presParOf" srcId="{D86CC355-9C49-4B10-B7D2-0E39BAC409C5}" destId="{71CAD4C4-C669-4448-A332-088AC56E8315}" srcOrd="1" destOrd="0" presId="urn:microsoft.com/office/officeart/2005/8/layout/vList5"/>
    <dgm:cxn modelId="{D62A942C-495A-40A2-91A2-0450D5F62669}" type="presParOf" srcId="{F2202353-B1A6-4645-AB90-D1113D507292}" destId="{D9064338-804A-4145-9F99-0C57886E3633}" srcOrd="3" destOrd="0" presId="urn:microsoft.com/office/officeart/2005/8/layout/vList5"/>
    <dgm:cxn modelId="{2790D9EE-F589-49DC-9676-B6318BAC26D3}" type="presParOf" srcId="{F2202353-B1A6-4645-AB90-D1113D507292}" destId="{8DD97930-AF77-4110-B312-9AB20A2B216A}" srcOrd="4" destOrd="0" presId="urn:microsoft.com/office/officeart/2005/8/layout/vList5"/>
    <dgm:cxn modelId="{59175D9B-C46E-4DC9-A5E4-3DD066BA8C05}" type="presParOf" srcId="{8DD97930-AF77-4110-B312-9AB20A2B216A}" destId="{F9099828-8158-4D2D-90BD-16F7CF843CC7}" srcOrd="0" destOrd="0" presId="urn:microsoft.com/office/officeart/2005/8/layout/vList5"/>
    <dgm:cxn modelId="{B970A305-844F-49F0-8451-70C8C373DE5C}" type="presParOf" srcId="{8DD97930-AF77-4110-B312-9AB20A2B216A}" destId="{CEB5BED6-61C3-4A1D-A12D-3CA1FF0A7D82}" srcOrd="1" destOrd="0" presId="urn:microsoft.com/office/officeart/2005/8/layout/vList5"/>
    <dgm:cxn modelId="{AEED725C-D21D-46BA-B5C8-564CF3228CFF}" type="presParOf" srcId="{F2202353-B1A6-4645-AB90-D1113D507292}" destId="{4A265B9B-2BB1-43A1-A441-5A77DB57C2D2}" srcOrd="5" destOrd="0" presId="urn:microsoft.com/office/officeart/2005/8/layout/vList5"/>
    <dgm:cxn modelId="{1F6E3DE0-D15B-4298-9E18-951DCEDA433B}" type="presParOf" srcId="{F2202353-B1A6-4645-AB90-D1113D507292}" destId="{5A521BFD-9F28-4874-B845-7CD9299BDE45}" srcOrd="6" destOrd="0" presId="urn:microsoft.com/office/officeart/2005/8/layout/vList5"/>
    <dgm:cxn modelId="{8CAC76FF-EE8C-4CE3-BACB-15827942EBD7}" type="presParOf" srcId="{5A521BFD-9F28-4874-B845-7CD9299BDE45}" destId="{88AE4F06-64CE-4C3D-B4B2-11B1FEC721BF}" srcOrd="0" destOrd="0" presId="urn:microsoft.com/office/officeart/2005/8/layout/vList5"/>
    <dgm:cxn modelId="{4E625B81-60FE-4DD0-AEAF-35A8070F497F}" type="presParOf" srcId="{5A521BFD-9F28-4874-B845-7CD9299BDE45}" destId="{1927717F-D29A-4AD2-A8C4-ABA50C6F052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6BDF1E-F35F-B946-B25A-3269D2D54C4A}">
      <dsp:nvSpPr>
        <dsp:cNvPr id="0" name=""/>
        <dsp:cNvSpPr/>
      </dsp:nvSpPr>
      <dsp:spPr>
        <a:xfrm>
          <a:off x="3624472" y="2743207"/>
          <a:ext cx="3271623" cy="25337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Discuss and plan new activities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Work together to improve our impact on the public </a:t>
          </a:r>
          <a:endParaRPr lang="en-US" sz="1600" kern="1200" dirty="0"/>
        </a:p>
      </dsp:txBody>
      <dsp:txXfrm>
        <a:off x="4605959" y="3376640"/>
        <a:ext cx="2290136" cy="1900299"/>
      </dsp:txXfrm>
    </dsp:sp>
    <dsp:sp modelId="{50E11486-2468-D144-AC94-664C73AB9BF4}">
      <dsp:nvSpPr>
        <dsp:cNvPr id="0" name=""/>
        <dsp:cNvSpPr/>
      </dsp:nvSpPr>
      <dsp:spPr>
        <a:xfrm>
          <a:off x="119278" y="2743207"/>
          <a:ext cx="3271623" cy="25337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Build a structured group of experts in EPO in the various countries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Support from the Virgo collaboration </a:t>
          </a:r>
          <a:r>
            <a:rPr lang="en-US" sz="1400" kern="1200" dirty="0" smtClean="0"/>
            <a:t>(</a:t>
          </a:r>
          <a:r>
            <a:rPr lang="en-US" sz="1400" kern="1200" dirty="0" err="1" smtClean="0"/>
            <a:t>e.g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spokeperson</a:t>
          </a:r>
          <a:r>
            <a:rPr lang="en-US" sz="1400" kern="1200" dirty="0" smtClean="0"/>
            <a:t> and EGO director)</a:t>
          </a:r>
          <a:endParaRPr lang="en-US" sz="1400" kern="1200" dirty="0"/>
        </a:p>
      </dsp:txBody>
      <dsp:txXfrm>
        <a:off x="119278" y="3376640"/>
        <a:ext cx="2290136" cy="1900299"/>
      </dsp:txXfrm>
    </dsp:sp>
    <dsp:sp modelId="{83BC944D-3816-204B-BF7B-D4293B90B2A6}">
      <dsp:nvSpPr>
        <dsp:cNvPr id="0" name=""/>
        <dsp:cNvSpPr/>
      </dsp:nvSpPr>
      <dsp:spPr>
        <a:xfrm>
          <a:off x="3662586" y="0"/>
          <a:ext cx="3271623" cy="25337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Already a long tradition of EPO activities 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Many visitors on the site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Existing archive of various material (media, text, flyers, </a:t>
          </a:r>
          <a:r>
            <a:rPr lang="en-US" sz="1600" kern="1200" dirty="0" err="1" smtClean="0"/>
            <a:t>etc</a:t>
          </a:r>
          <a:r>
            <a:rPr lang="en-US" sz="1600" kern="1200" dirty="0" smtClean="0"/>
            <a:t>)</a:t>
          </a:r>
          <a:endParaRPr lang="en-US" sz="1600" kern="1200" dirty="0"/>
        </a:p>
      </dsp:txBody>
      <dsp:txXfrm>
        <a:off x="4644073" y="0"/>
        <a:ext cx="2290136" cy="1900299"/>
      </dsp:txXfrm>
    </dsp:sp>
    <dsp:sp modelId="{A9374688-B99A-314B-9A8B-C1BE724ECF43}">
      <dsp:nvSpPr>
        <dsp:cNvPr id="0" name=""/>
        <dsp:cNvSpPr/>
      </dsp:nvSpPr>
      <dsp:spPr>
        <a:xfrm>
          <a:off x="109330" y="106"/>
          <a:ext cx="3281571" cy="25337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 science phase of Advanced Virgo is approaching fast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There will be need of a coordinated campaign of public outreach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We should be prepared</a:t>
          </a:r>
          <a:endParaRPr lang="en-US" sz="1600" kern="1200" dirty="0"/>
        </a:p>
      </dsp:txBody>
      <dsp:txXfrm>
        <a:off x="109330" y="106"/>
        <a:ext cx="2297099" cy="1900299"/>
      </dsp:txXfrm>
    </dsp:sp>
    <dsp:sp modelId="{90841021-A117-E943-85ED-C9BF311CEC43}">
      <dsp:nvSpPr>
        <dsp:cNvPr id="0" name=""/>
        <dsp:cNvSpPr/>
      </dsp:nvSpPr>
      <dsp:spPr>
        <a:xfrm>
          <a:off x="2272236" y="1399254"/>
          <a:ext cx="1243081" cy="124308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Why? </a:t>
          </a:r>
          <a:endParaRPr lang="en-US" sz="2000" kern="1200" dirty="0"/>
        </a:p>
      </dsp:txBody>
      <dsp:txXfrm>
        <a:off x="2272236" y="1399254"/>
        <a:ext cx="1243081" cy="1243081"/>
      </dsp:txXfrm>
    </dsp:sp>
    <dsp:sp modelId="{80E9B8AD-9545-E245-ABC0-ADEACEB4F692}">
      <dsp:nvSpPr>
        <dsp:cNvPr id="0" name=""/>
        <dsp:cNvSpPr/>
      </dsp:nvSpPr>
      <dsp:spPr>
        <a:xfrm rot="5400000">
          <a:off x="3528780" y="1385814"/>
          <a:ext cx="1243081" cy="124308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What</a:t>
          </a:r>
          <a:endParaRPr lang="en-US" sz="2000" kern="1200" dirty="0"/>
        </a:p>
      </dsp:txBody>
      <dsp:txXfrm rot="5400000">
        <a:off x="3528780" y="1385814"/>
        <a:ext cx="1243081" cy="1243081"/>
      </dsp:txXfrm>
    </dsp:sp>
    <dsp:sp modelId="{69EA319E-9CFF-6A4D-B05E-BAFC232870B5}">
      <dsp:nvSpPr>
        <dsp:cNvPr id="0" name=""/>
        <dsp:cNvSpPr/>
      </dsp:nvSpPr>
      <dsp:spPr>
        <a:xfrm rot="10800000">
          <a:off x="3528780" y="2643129"/>
          <a:ext cx="1243081" cy="124308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How</a:t>
          </a:r>
          <a:endParaRPr lang="en-US" sz="2000" kern="1200" dirty="0"/>
        </a:p>
      </dsp:txBody>
      <dsp:txXfrm rot="10800000">
        <a:off x="3528780" y="2643129"/>
        <a:ext cx="1243081" cy="1243081"/>
      </dsp:txXfrm>
    </dsp:sp>
    <dsp:sp modelId="{D54288FD-CEF3-7148-A5EC-37A2A10C4658}">
      <dsp:nvSpPr>
        <dsp:cNvPr id="0" name=""/>
        <dsp:cNvSpPr/>
      </dsp:nvSpPr>
      <dsp:spPr>
        <a:xfrm rot="16200000">
          <a:off x="2272236" y="2642334"/>
          <a:ext cx="1243081" cy="124308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Who?</a:t>
          </a:r>
          <a:endParaRPr lang="en-US" sz="2000" kern="1200" dirty="0"/>
        </a:p>
      </dsp:txBody>
      <dsp:txXfrm rot="16200000">
        <a:off x="2272236" y="2642334"/>
        <a:ext cx="1243081" cy="1243081"/>
      </dsp:txXfrm>
    </dsp:sp>
    <dsp:sp modelId="{0F9A7A26-118A-6B45-83A0-B45003C8E7DE}">
      <dsp:nvSpPr>
        <dsp:cNvPr id="0" name=""/>
        <dsp:cNvSpPr/>
      </dsp:nvSpPr>
      <dsp:spPr>
        <a:xfrm>
          <a:off x="3193156" y="2281475"/>
          <a:ext cx="679216" cy="72313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72C026-39A4-724C-B3A5-FD5D383CF67A}">
      <dsp:nvSpPr>
        <dsp:cNvPr id="0" name=""/>
        <dsp:cNvSpPr/>
      </dsp:nvSpPr>
      <dsp:spPr>
        <a:xfrm rot="10800000">
          <a:off x="3193156" y="2318815"/>
          <a:ext cx="679216" cy="72313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BD34C9-8E1D-4B13-B24A-D8DA90509EB3}">
      <dsp:nvSpPr>
        <dsp:cNvPr id="0" name=""/>
        <dsp:cNvSpPr/>
      </dsp:nvSpPr>
      <dsp:spPr>
        <a:xfrm>
          <a:off x="3235580" y="1431560"/>
          <a:ext cx="1758057" cy="1758057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D388D10-E51E-486D-AAC4-FD6749D9C5E3}">
      <dsp:nvSpPr>
        <dsp:cNvPr id="0" name=""/>
        <dsp:cNvSpPr/>
      </dsp:nvSpPr>
      <dsp:spPr>
        <a:xfrm>
          <a:off x="3094935" y="0"/>
          <a:ext cx="2039346" cy="118040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bg1"/>
              </a:solidFill>
            </a:rPr>
            <a:t>Virgo and the Web</a:t>
          </a:r>
          <a:endParaRPr lang="it-IT" sz="2600" kern="1200" dirty="0">
            <a:solidFill>
              <a:schemeClr val="bg1"/>
            </a:solidFill>
          </a:endParaRPr>
        </a:p>
      </dsp:txBody>
      <dsp:txXfrm>
        <a:off x="3094935" y="0"/>
        <a:ext cx="2039346" cy="1180409"/>
      </dsp:txXfrm>
    </dsp:sp>
    <dsp:sp modelId="{1DD16935-4D49-42B4-88A0-82A871FC00AB}">
      <dsp:nvSpPr>
        <dsp:cNvPr id="0" name=""/>
        <dsp:cNvSpPr/>
      </dsp:nvSpPr>
      <dsp:spPr>
        <a:xfrm>
          <a:off x="3904345" y="1917286"/>
          <a:ext cx="1758057" cy="1758057"/>
        </a:xfrm>
        <a:prstGeom prst="ellipse">
          <a:avLst/>
        </a:prstGeom>
        <a:solidFill>
          <a:schemeClr val="accent1">
            <a:shade val="80000"/>
            <a:alpha val="50000"/>
            <a:hueOff val="297033"/>
            <a:satOff val="-27688"/>
            <a:lumOff val="20673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2A4884B-26C7-4A2E-947D-E9F78B4DA897}">
      <dsp:nvSpPr>
        <dsp:cNvPr id="0" name=""/>
        <dsp:cNvSpPr/>
      </dsp:nvSpPr>
      <dsp:spPr>
        <a:xfrm>
          <a:off x="5802343" y="1557136"/>
          <a:ext cx="1828379" cy="128087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bg1"/>
              </a:solidFill>
            </a:rPr>
            <a:t>Visit Virgo</a:t>
          </a:r>
          <a:endParaRPr lang="it-IT" sz="2600" kern="1200" dirty="0">
            <a:solidFill>
              <a:schemeClr val="bg1"/>
            </a:solidFill>
          </a:endParaRPr>
        </a:p>
      </dsp:txBody>
      <dsp:txXfrm>
        <a:off x="5802343" y="1557136"/>
        <a:ext cx="1828379" cy="1280870"/>
      </dsp:txXfrm>
    </dsp:sp>
    <dsp:sp modelId="{6681D398-C88B-445B-8955-0AE07DD984C1}">
      <dsp:nvSpPr>
        <dsp:cNvPr id="0" name=""/>
        <dsp:cNvSpPr/>
      </dsp:nvSpPr>
      <dsp:spPr>
        <a:xfrm>
          <a:off x="3649075" y="2703891"/>
          <a:ext cx="1758057" cy="1758057"/>
        </a:xfrm>
        <a:prstGeom prst="ellipse">
          <a:avLst/>
        </a:prstGeom>
        <a:solidFill>
          <a:schemeClr val="accent1">
            <a:shade val="80000"/>
            <a:alpha val="50000"/>
            <a:hueOff val="594065"/>
            <a:satOff val="-55376"/>
            <a:lumOff val="41346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1E348F3-FCD2-44DF-A928-2E94CD52C396}">
      <dsp:nvSpPr>
        <dsp:cNvPr id="0" name=""/>
        <dsp:cNvSpPr/>
      </dsp:nvSpPr>
      <dsp:spPr>
        <a:xfrm>
          <a:off x="5521054" y="3742149"/>
          <a:ext cx="1828379" cy="128087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bg1"/>
              </a:solidFill>
            </a:rPr>
            <a:t>Virgo and the external world</a:t>
          </a:r>
          <a:endParaRPr lang="it-IT" sz="2600" kern="1200" dirty="0">
            <a:solidFill>
              <a:schemeClr val="bg1"/>
            </a:solidFill>
          </a:endParaRPr>
        </a:p>
      </dsp:txBody>
      <dsp:txXfrm>
        <a:off x="5521054" y="3742149"/>
        <a:ext cx="1828379" cy="1280870"/>
      </dsp:txXfrm>
    </dsp:sp>
    <dsp:sp modelId="{910F4477-410E-4912-85D0-A648BE65EDB3}">
      <dsp:nvSpPr>
        <dsp:cNvPr id="0" name=""/>
        <dsp:cNvSpPr/>
      </dsp:nvSpPr>
      <dsp:spPr>
        <a:xfrm>
          <a:off x="2822085" y="2703891"/>
          <a:ext cx="1758057" cy="1758057"/>
        </a:xfrm>
        <a:prstGeom prst="ellipse">
          <a:avLst/>
        </a:prstGeom>
        <a:solidFill>
          <a:schemeClr val="accent1">
            <a:shade val="80000"/>
            <a:alpha val="50000"/>
            <a:hueOff val="594065"/>
            <a:satOff val="-55376"/>
            <a:lumOff val="41346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1B5F4F9-F9CF-4980-9A21-7ECECAEF7610}">
      <dsp:nvSpPr>
        <dsp:cNvPr id="0" name=""/>
        <dsp:cNvSpPr/>
      </dsp:nvSpPr>
      <dsp:spPr>
        <a:xfrm>
          <a:off x="879784" y="3742149"/>
          <a:ext cx="1828379" cy="128087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bg1"/>
              </a:solidFill>
            </a:rPr>
            <a:t>Academic impact</a:t>
          </a:r>
          <a:endParaRPr lang="it-IT" sz="2600" kern="1200" dirty="0">
            <a:solidFill>
              <a:schemeClr val="bg1"/>
            </a:solidFill>
          </a:endParaRPr>
        </a:p>
      </dsp:txBody>
      <dsp:txXfrm>
        <a:off x="879784" y="3742149"/>
        <a:ext cx="1828379" cy="1280870"/>
      </dsp:txXfrm>
    </dsp:sp>
    <dsp:sp modelId="{8BCD3207-C2D9-4A4D-B67A-9DD5CD676240}">
      <dsp:nvSpPr>
        <dsp:cNvPr id="0" name=""/>
        <dsp:cNvSpPr/>
      </dsp:nvSpPr>
      <dsp:spPr>
        <a:xfrm>
          <a:off x="2566815" y="1917286"/>
          <a:ext cx="1758057" cy="1758057"/>
        </a:xfrm>
        <a:prstGeom prst="ellipse">
          <a:avLst/>
        </a:prstGeom>
        <a:solidFill>
          <a:schemeClr val="accent1">
            <a:shade val="80000"/>
            <a:alpha val="50000"/>
            <a:hueOff val="297033"/>
            <a:satOff val="-27688"/>
            <a:lumOff val="20673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C74FFAF-1300-41DD-B7DA-3DDE29BF7408}">
      <dsp:nvSpPr>
        <dsp:cNvPr id="0" name=""/>
        <dsp:cNvSpPr/>
      </dsp:nvSpPr>
      <dsp:spPr>
        <a:xfrm>
          <a:off x="598494" y="1557136"/>
          <a:ext cx="1828379" cy="128087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bg1"/>
              </a:solidFill>
            </a:rPr>
            <a:t>Virgo and the press</a:t>
          </a:r>
          <a:endParaRPr lang="it-IT" sz="2600" kern="1200" dirty="0">
            <a:solidFill>
              <a:schemeClr val="bg1"/>
            </a:solidFill>
          </a:endParaRPr>
        </a:p>
      </dsp:txBody>
      <dsp:txXfrm>
        <a:off x="598494" y="1557136"/>
        <a:ext cx="1828379" cy="128087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77AA8D-3566-3E46-918E-892FD1F2FE0A}">
      <dsp:nvSpPr>
        <dsp:cNvPr id="0" name=""/>
        <dsp:cNvSpPr/>
      </dsp:nvSpPr>
      <dsp:spPr>
        <a:xfrm>
          <a:off x="0" y="378862"/>
          <a:ext cx="8534400" cy="132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312420" rIns="66236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Is different from the official Virgo website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Upgrade the current one (outreach.ego-gw.it)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Jointly present the EPO activities in our countries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Disseminate contents (e.g. news, etc)</a:t>
          </a:r>
          <a:endParaRPr lang="en-US" sz="1500" kern="1200" dirty="0"/>
        </a:p>
      </dsp:txBody>
      <dsp:txXfrm>
        <a:off x="0" y="378862"/>
        <a:ext cx="8534400" cy="1323000"/>
      </dsp:txXfrm>
    </dsp:sp>
    <dsp:sp modelId="{3B5B3033-824B-4E44-98AE-FFA0B9D37510}">
      <dsp:nvSpPr>
        <dsp:cNvPr id="0" name=""/>
        <dsp:cNvSpPr/>
      </dsp:nvSpPr>
      <dsp:spPr>
        <a:xfrm>
          <a:off x="426720" y="157462"/>
          <a:ext cx="5974080" cy="44280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The Virgo public outreach website</a:t>
          </a:r>
          <a:endParaRPr lang="en-US" sz="1500" kern="1200" dirty="0"/>
        </a:p>
      </dsp:txBody>
      <dsp:txXfrm>
        <a:off x="426720" y="157462"/>
        <a:ext cx="5974080" cy="442800"/>
      </dsp:txXfrm>
    </dsp:sp>
    <dsp:sp modelId="{B8F01E89-4F24-F049-88C3-65FBFCADCE32}">
      <dsp:nvSpPr>
        <dsp:cNvPr id="0" name=""/>
        <dsp:cNvSpPr/>
      </dsp:nvSpPr>
      <dsp:spPr>
        <a:xfrm>
          <a:off x="0" y="2004262"/>
          <a:ext cx="8534400" cy="6260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shade val="80000"/>
              <a:hueOff val="228253"/>
              <a:satOff val="-22346"/>
              <a:lumOff val="131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312420" rIns="66236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 smtClean="0"/>
            <a:t>Facebook</a:t>
          </a:r>
          <a:r>
            <a:rPr lang="en-US" sz="1500" kern="1200" dirty="0" smtClean="0"/>
            <a:t>, Twitter, etc...</a:t>
          </a:r>
          <a:endParaRPr lang="en-US" sz="1500" kern="1200" dirty="0"/>
        </a:p>
      </dsp:txBody>
      <dsp:txXfrm>
        <a:off x="0" y="2004262"/>
        <a:ext cx="8534400" cy="626062"/>
      </dsp:txXfrm>
    </dsp:sp>
    <dsp:sp modelId="{DDBE4826-EF6F-4F49-9C8C-DFF6277BE92F}">
      <dsp:nvSpPr>
        <dsp:cNvPr id="0" name=""/>
        <dsp:cNvSpPr/>
      </dsp:nvSpPr>
      <dsp:spPr>
        <a:xfrm>
          <a:off x="426720" y="1782862"/>
          <a:ext cx="5974080" cy="442800"/>
        </a:xfrm>
        <a:prstGeom prst="roundRect">
          <a:avLst/>
        </a:prstGeom>
        <a:solidFill>
          <a:schemeClr val="accent1">
            <a:shade val="80000"/>
            <a:hueOff val="228253"/>
            <a:satOff val="-22346"/>
            <a:lumOff val="1312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Be social</a:t>
          </a:r>
          <a:endParaRPr lang="en-US" sz="1500" kern="1200" dirty="0"/>
        </a:p>
      </dsp:txBody>
      <dsp:txXfrm>
        <a:off x="426720" y="1782862"/>
        <a:ext cx="5974080" cy="442800"/>
      </dsp:txXfrm>
    </dsp:sp>
    <dsp:sp modelId="{CAE0D908-3EF6-084B-A34F-6017F8869CDA}">
      <dsp:nvSpPr>
        <dsp:cNvPr id="0" name=""/>
        <dsp:cNvSpPr/>
      </dsp:nvSpPr>
      <dsp:spPr>
        <a:xfrm>
          <a:off x="0" y="2932724"/>
          <a:ext cx="8534400" cy="1086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shade val="80000"/>
              <a:hueOff val="456507"/>
              <a:satOff val="-44693"/>
              <a:lumOff val="262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312420" rIns="66236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Contents for the web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For public use (e.g. </a:t>
          </a:r>
          <a:r>
            <a:rPr lang="en-US" sz="1500" kern="1200" dirty="0" err="1" smtClean="0"/>
            <a:t>pics</a:t>
          </a:r>
          <a:r>
            <a:rPr lang="en-US" sz="1500" kern="1200" dirty="0" smtClean="0"/>
            <a:t>, videos)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Show the history of Virgo</a:t>
          </a:r>
          <a:endParaRPr lang="en-US" sz="1500" kern="1200" dirty="0"/>
        </a:p>
      </dsp:txBody>
      <dsp:txXfrm>
        <a:off x="0" y="2932724"/>
        <a:ext cx="8534400" cy="1086750"/>
      </dsp:txXfrm>
    </dsp:sp>
    <dsp:sp modelId="{193E337C-EA29-F844-8577-46CDF0FD1478}">
      <dsp:nvSpPr>
        <dsp:cNvPr id="0" name=""/>
        <dsp:cNvSpPr/>
      </dsp:nvSpPr>
      <dsp:spPr>
        <a:xfrm>
          <a:off x="426720" y="2711325"/>
          <a:ext cx="5974080" cy="442800"/>
        </a:xfrm>
        <a:prstGeom prst="roundRect">
          <a:avLst/>
        </a:prstGeom>
        <a:solidFill>
          <a:schemeClr val="accent1">
            <a:shade val="80000"/>
            <a:hueOff val="456507"/>
            <a:satOff val="-44693"/>
            <a:lumOff val="2624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Mantain</a:t>
          </a:r>
          <a:r>
            <a:rPr lang="en-US" sz="1500" kern="1200" dirty="0" smtClean="0"/>
            <a:t> an archive of material</a:t>
          </a:r>
          <a:endParaRPr lang="en-US" sz="1500" kern="1200" dirty="0"/>
        </a:p>
      </dsp:txBody>
      <dsp:txXfrm>
        <a:off x="426720" y="2711325"/>
        <a:ext cx="5974080" cy="442800"/>
      </dsp:txXfrm>
    </dsp:sp>
    <dsp:sp modelId="{98138467-3F70-144F-8A02-9A42049B5190}">
      <dsp:nvSpPr>
        <dsp:cNvPr id="0" name=""/>
        <dsp:cNvSpPr/>
      </dsp:nvSpPr>
      <dsp:spPr>
        <a:xfrm>
          <a:off x="0" y="4321875"/>
          <a:ext cx="8534400" cy="6260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shade val="80000"/>
              <a:hueOff val="684760"/>
              <a:satOff val="-67039"/>
              <a:lumOff val="393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364" tIns="312420" rIns="66236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Images, videos, interviews</a:t>
          </a:r>
          <a:endParaRPr lang="en-US" sz="1500" kern="1200" dirty="0"/>
        </a:p>
      </dsp:txBody>
      <dsp:txXfrm>
        <a:off x="0" y="4321875"/>
        <a:ext cx="8534400" cy="626062"/>
      </dsp:txXfrm>
    </dsp:sp>
    <dsp:sp modelId="{06642C68-1372-5040-8515-980183B9FBEC}">
      <dsp:nvSpPr>
        <dsp:cNvPr id="0" name=""/>
        <dsp:cNvSpPr/>
      </dsp:nvSpPr>
      <dsp:spPr>
        <a:xfrm>
          <a:off x="426720" y="4100475"/>
          <a:ext cx="5974080" cy="442800"/>
        </a:xfrm>
        <a:prstGeom prst="roundRect">
          <a:avLst/>
        </a:prstGeom>
        <a:solidFill>
          <a:schemeClr val="accent1">
            <a:shade val="80000"/>
            <a:hueOff val="684760"/>
            <a:satOff val="-67039"/>
            <a:lumOff val="3936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Create new material</a:t>
          </a:r>
          <a:endParaRPr lang="en-US" sz="1500" kern="1200" dirty="0"/>
        </a:p>
      </dsp:txBody>
      <dsp:txXfrm>
        <a:off x="426720" y="4100475"/>
        <a:ext cx="5974080" cy="4428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CACEBE-200D-9046-9366-289D078D37B1}">
      <dsp:nvSpPr>
        <dsp:cNvPr id="0" name=""/>
        <dsp:cNvSpPr/>
      </dsp:nvSpPr>
      <dsp:spPr>
        <a:xfrm>
          <a:off x="875388" y="378094"/>
          <a:ext cx="3581996" cy="4641310"/>
        </a:xfrm>
        <a:prstGeom prst="triangle">
          <a:avLst/>
        </a:prstGeom>
        <a:solidFill>
          <a:srgbClr val="14598B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5B0BE8C-3981-3C46-9551-9A587414BFED}">
      <dsp:nvSpPr>
        <dsp:cNvPr id="0" name=""/>
        <dsp:cNvSpPr/>
      </dsp:nvSpPr>
      <dsp:spPr>
        <a:xfrm>
          <a:off x="2624566" y="540277"/>
          <a:ext cx="4985435" cy="7674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Traveling exhibitions (e.g. build the mini-interferometer)</a:t>
          </a:r>
          <a:endParaRPr lang="en-US" sz="1800" kern="1200" dirty="0"/>
        </a:p>
      </dsp:txBody>
      <dsp:txXfrm>
        <a:off x="2624566" y="540277"/>
        <a:ext cx="4985435" cy="767457"/>
      </dsp:txXfrm>
    </dsp:sp>
    <dsp:sp modelId="{B259B5B3-1601-0849-B5C8-D3BB88C270E4}">
      <dsp:nvSpPr>
        <dsp:cNvPr id="0" name=""/>
        <dsp:cNvSpPr/>
      </dsp:nvSpPr>
      <dsp:spPr>
        <a:xfrm>
          <a:off x="2585482" y="1403666"/>
          <a:ext cx="4985435" cy="7674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Show results at science communication conferences</a:t>
          </a:r>
          <a:endParaRPr lang="en-US" sz="1800" kern="1200" dirty="0"/>
        </a:p>
      </dsp:txBody>
      <dsp:txXfrm>
        <a:off x="2585482" y="1403666"/>
        <a:ext cx="4985435" cy="767457"/>
      </dsp:txXfrm>
    </dsp:sp>
    <dsp:sp modelId="{C9216F9B-E979-C249-980A-B5D27F97C190}">
      <dsp:nvSpPr>
        <dsp:cNvPr id="0" name=""/>
        <dsp:cNvSpPr/>
      </dsp:nvSpPr>
      <dsp:spPr>
        <a:xfrm>
          <a:off x="2624566" y="2267055"/>
          <a:ext cx="4985435" cy="7674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Keep contacts with local partners (Institutions, schools, associations)</a:t>
          </a:r>
          <a:endParaRPr lang="en-US" sz="1800" kern="1200" dirty="0"/>
        </a:p>
      </dsp:txBody>
      <dsp:txXfrm>
        <a:off x="2624566" y="2267055"/>
        <a:ext cx="4985435" cy="767457"/>
      </dsp:txXfrm>
    </dsp:sp>
    <dsp:sp modelId="{F2E7EE88-1133-084F-A2D3-5F920089FB29}">
      <dsp:nvSpPr>
        <dsp:cNvPr id="0" name=""/>
        <dsp:cNvSpPr/>
      </dsp:nvSpPr>
      <dsp:spPr>
        <a:xfrm>
          <a:off x="2624566" y="3130444"/>
          <a:ext cx="4985435" cy="7674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Activities in the schools (including kids)</a:t>
          </a:r>
          <a:endParaRPr lang="en-US" sz="1800" kern="1200" dirty="0"/>
        </a:p>
      </dsp:txBody>
      <dsp:txXfrm>
        <a:off x="2624566" y="3130444"/>
        <a:ext cx="4985435" cy="767457"/>
      </dsp:txXfrm>
    </dsp:sp>
    <dsp:sp modelId="{E6DEEF80-741E-F345-8D83-87865F5937BE}">
      <dsp:nvSpPr>
        <dsp:cNvPr id="0" name=""/>
        <dsp:cNvSpPr/>
      </dsp:nvSpPr>
      <dsp:spPr>
        <a:xfrm>
          <a:off x="2624566" y="3993833"/>
          <a:ext cx="4985435" cy="7674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Tools and materials for educations</a:t>
          </a:r>
          <a:endParaRPr lang="en-US" sz="1800" kern="1200" dirty="0"/>
        </a:p>
      </dsp:txBody>
      <dsp:txXfrm>
        <a:off x="2624566" y="3993833"/>
        <a:ext cx="4985435" cy="76745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357B4A-6095-1146-9158-462233227DC1}">
      <dsp:nvSpPr>
        <dsp:cNvPr id="0" name=""/>
        <dsp:cNvSpPr/>
      </dsp:nvSpPr>
      <dsp:spPr>
        <a:xfrm>
          <a:off x="0" y="750093"/>
          <a:ext cx="2714624" cy="1628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innerShdw blurRad="50800" dist="25400" dir="10800000">
            <a:srgbClr val="80808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Organize a structured office for relation with journalists</a:t>
          </a:r>
          <a:endParaRPr lang="en-US" sz="2600" kern="1200" dirty="0"/>
        </a:p>
      </dsp:txBody>
      <dsp:txXfrm>
        <a:off x="0" y="750093"/>
        <a:ext cx="2714624" cy="1628775"/>
      </dsp:txXfrm>
    </dsp:sp>
    <dsp:sp modelId="{B2A085D1-350E-F941-8EB7-F8391CD42AB6}">
      <dsp:nvSpPr>
        <dsp:cNvPr id="0" name=""/>
        <dsp:cNvSpPr/>
      </dsp:nvSpPr>
      <dsp:spPr>
        <a:xfrm>
          <a:off x="2986087" y="750093"/>
          <a:ext cx="2714624" cy="1628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innerShdw blurRad="50800" dist="25400" dir="10800000">
            <a:srgbClr val="80808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Keep mailing list for credited media </a:t>
          </a:r>
          <a:endParaRPr lang="en-US" sz="2600" kern="1200" dirty="0"/>
        </a:p>
      </dsp:txBody>
      <dsp:txXfrm>
        <a:off x="2986087" y="750093"/>
        <a:ext cx="2714624" cy="1628775"/>
      </dsp:txXfrm>
    </dsp:sp>
    <dsp:sp modelId="{92618A22-445F-CF48-A14C-97439B3F3C09}">
      <dsp:nvSpPr>
        <dsp:cNvPr id="0" name=""/>
        <dsp:cNvSpPr/>
      </dsp:nvSpPr>
      <dsp:spPr>
        <a:xfrm>
          <a:off x="5972175" y="750093"/>
          <a:ext cx="2714624" cy="1628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innerShdw blurRad="50800" dist="25400" dir="10800000">
            <a:srgbClr val="80808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Prepare press releases </a:t>
          </a:r>
        </a:p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(and define a “standard” for Virgo)</a:t>
          </a:r>
          <a:endParaRPr lang="en-US" sz="1800" kern="1200" dirty="0"/>
        </a:p>
      </dsp:txBody>
      <dsp:txXfrm>
        <a:off x="5972175" y="750093"/>
        <a:ext cx="2714624" cy="1628775"/>
      </dsp:txXfrm>
    </dsp:sp>
    <dsp:sp modelId="{7D50AA73-371C-A24C-BD6C-48DFD454794A}">
      <dsp:nvSpPr>
        <dsp:cNvPr id="0" name=""/>
        <dsp:cNvSpPr/>
      </dsp:nvSpPr>
      <dsp:spPr>
        <a:xfrm>
          <a:off x="1493043" y="2650331"/>
          <a:ext cx="2714624" cy="1628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innerShdw blurRad="50800" dist="25400" dir="10800000">
            <a:srgbClr val="80808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Prepare an updated press kit</a:t>
          </a:r>
          <a:endParaRPr lang="en-US" sz="2600" kern="1200" dirty="0"/>
        </a:p>
      </dsp:txBody>
      <dsp:txXfrm>
        <a:off x="1493043" y="2650331"/>
        <a:ext cx="2714624" cy="1628775"/>
      </dsp:txXfrm>
    </dsp:sp>
    <dsp:sp modelId="{FB9A5BDE-045F-F449-88D7-F5D5FB8565A3}">
      <dsp:nvSpPr>
        <dsp:cNvPr id="0" name=""/>
        <dsp:cNvSpPr/>
      </dsp:nvSpPr>
      <dsp:spPr>
        <a:xfrm>
          <a:off x="4479131" y="2650331"/>
          <a:ext cx="2714624" cy="1628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innerShdw blurRad="50800" dist="25400" dir="10800000">
            <a:srgbClr val="80808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Provide a selection of media resources to journalists</a:t>
          </a:r>
          <a:endParaRPr lang="en-US" sz="2600" kern="1200" dirty="0"/>
        </a:p>
      </dsp:txBody>
      <dsp:txXfrm>
        <a:off x="4479131" y="2650331"/>
        <a:ext cx="2714624" cy="162877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7F9C7E-E247-49F7-AADA-1A7114C03A6A}">
      <dsp:nvSpPr>
        <dsp:cNvPr id="0" name=""/>
        <dsp:cNvSpPr/>
      </dsp:nvSpPr>
      <dsp:spPr>
        <a:xfrm>
          <a:off x="0" y="0"/>
          <a:ext cx="8784975" cy="99371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kern="1200" smtClean="0">
              <a:hlinkClick xmlns:r="http://schemas.openxmlformats.org/officeDocument/2006/relationships" r:id="rId1"/>
            </a:rPr>
            <a:t>International </a:t>
          </a:r>
          <a:r>
            <a:rPr lang="fr-FR" sz="2900" kern="1200" dirty="0" smtClean="0">
              <a:hlinkClick xmlns:r="http://schemas.openxmlformats.org/officeDocument/2006/relationships" r:id="rId1"/>
            </a:rPr>
            <a:t>Masterclasses</a:t>
          </a:r>
          <a:r>
            <a:rPr lang="fr-FR" sz="2900" kern="1200" dirty="0" smtClean="0"/>
            <a:t>: one of the most successful education &amp; outreach  </a:t>
          </a:r>
          <a:endParaRPr lang="it-IT" sz="2900" kern="1200" dirty="0"/>
        </a:p>
      </dsp:txBody>
      <dsp:txXfrm>
        <a:off x="0" y="0"/>
        <a:ext cx="8784975" cy="993710"/>
      </dsp:txXfrm>
    </dsp:sp>
    <dsp:sp modelId="{5EE9B7F8-E792-40D7-9A3F-19781602F506}">
      <dsp:nvSpPr>
        <dsp:cNvPr id="0" name=""/>
        <dsp:cNvSpPr/>
      </dsp:nvSpPr>
      <dsp:spPr>
        <a:xfrm>
          <a:off x="0" y="993710"/>
          <a:ext cx="4392487" cy="20867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Typical strucure</a:t>
          </a:r>
          <a:endParaRPr lang="it-IT" sz="18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Morning: lectures about particle physics, the CERN, the LHC</a:t>
          </a:r>
          <a:endParaRPr lang="it-IT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Q&amp;A sessions (scientific careers), visits (discovery of the host lab)</a:t>
          </a:r>
          <a:endParaRPr lang="it-IT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Afternoon: computer-based exercices using real (simplified/pre-processed) LHC data</a:t>
          </a:r>
          <a:endParaRPr lang="it-IT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4pm – 5pm: a videoconference in English moderated from CERN</a:t>
          </a:r>
          <a:endParaRPr lang="it-IT" sz="1400" kern="1200" dirty="0"/>
        </a:p>
      </dsp:txBody>
      <dsp:txXfrm>
        <a:off x="0" y="993710"/>
        <a:ext cx="4392487" cy="2086791"/>
      </dsp:txXfrm>
    </dsp:sp>
    <dsp:sp modelId="{090A768B-D00F-4758-992E-C2618513C375}">
      <dsp:nvSpPr>
        <dsp:cNvPr id="0" name=""/>
        <dsp:cNvSpPr/>
      </dsp:nvSpPr>
      <dsp:spPr>
        <a:xfrm>
          <a:off x="4392487" y="999949"/>
          <a:ext cx="4392487" cy="20867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 Great feedback</a:t>
          </a:r>
          <a:endParaRPr lang="it-IT" sz="18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Students like being researcher for a day’ </a:t>
          </a:r>
          <a:endParaRPr lang="it-IT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Teachers come back year after year with new students</a:t>
          </a:r>
          <a:endParaRPr lang="it-IT" sz="1400" kern="1200" dirty="0"/>
        </a:p>
      </dsp:txBody>
      <dsp:txXfrm>
        <a:off x="4392487" y="999949"/>
        <a:ext cx="4392487" cy="2086791"/>
      </dsp:txXfrm>
    </dsp:sp>
    <dsp:sp modelId="{5C7FED6A-0D3E-4429-8095-403221D50FF3}">
      <dsp:nvSpPr>
        <dsp:cNvPr id="0" name=""/>
        <dsp:cNvSpPr/>
      </dsp:nvSpPr>
      <dsp:spPr>
        <a:xfrm>
          <a:off x="0" y="3044108"/>
          <a:ext cx="8784975" cy="23186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178C88-B0D3-45DA-B74E-D0F21FE9F02A}">
      <dsp:nvSpPr>
        <dsp:cNvPr id="0" name=""/>
        <dsp:cNvSpPr/>
      </dsp:nvSpPr>
      <dsp:spPr>
        <a:xfrm rot="16200000">
          <a:off x="-1771925" y="1773921"/>
          <a:ext cx="5506879" cy="195903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latin typeface="Gill Sans MT"/>
            </a:rPr>
            <a:t>Lectures on:</a:t>
          </a:r>
          <a:endParaRPr lang="fr-FR" sz="2400" kern="1200" dirty="0">
            <a:latin typeface="Gill Sans M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400" kern="1200" dirty="0" smtClean="0">
              <a:latin typeface="Gill Sans MT"/>
            </a:rPr>
            <a:t>Matched filtering</a:t>
          </a:r>
          <a:endParaRPr lang="fr-FR" sz="2400" kern="1200" dirty="0">
            <a:latin typeface="Gill Sans M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400" kern="1200" dirty="0" smtClean="0">
              <a:latin typeface="Gill Sans MT"/>
            </a:rPr>
            <a:t>Noise and duty cycle</a:t>
          </a:r>
          <a:endParaRPr lang="fr-FR" sz="2400" kern="1200" dirty="0">
            <a:latin typeface="Gill Sans M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400" kern="1200" dirty="0" smtClean="0">
              <a:latin typeface="Gill Sans MT"/>
            </a:rPr>
            <a:t>Coincidence detection in a network of ITFs</a:t>
          </a:r>
          <a:endParaRPr lang="fr-FR" sz="2400" kern="1200" dirty="0">
            <a:latin typeface="Gill Sans MT"/>
          </a:endParaRPr>
        </a:p>
      </dsp:txBody>
      <dsp:txXfrm rot="16200000">
        <a:off x="-1771925" y="1773921"/>
        <a:ext cx="5506879" cy="1959036"/>
      </dsp:txXfrm>
    </dsp:sp>
    <dsp:sp modelId="{FD14F35A-E5D9-4A9F-86C8-07E5CD984322}">
      <dsp:nvSpPr>
        <dsp:cNvPr id="0" name=""/>
        <dsp:cNvSpPr/>
      </dsp:nvSpPr>
      <dsp:spPr>
        <a:xfrm rot="16200000">
          <a:off x="334038" y="1773921"/>
          <a:ext cx="5506879" cy="195903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latin typeface="Gill Sans MT"/>
            </a:rPr>
            <a:t>Then they are given a chunk of real data and some software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latin typeface="Gill Sans MT"/>
            </a:rPr>
            <a:t>At least one sine Gaussian signal injected </a:t>
          </a:r>
          <a:endParaRPr lang="it-IT" sz="1600" kern="1200" dirty="0">
            <a:latin typeface="Gill Sans MT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>
              <a:latin typeface="Gill Sans MT"/>
            </a:rPr>
            <a:t>Signal injected as well in the corresponding datasets from the other ITFs</a:t>
          </a:r>
          <a:endParaRPr lang="it-IT" sz="1600" kern="1200" dirty="0">
            <a:latin typeface="Gill Sans MT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>
              <a:latin typeface="Gill Sans MT"/>
            </a:rPr>
            <a:t>Suitable time delays between ITFs to locate the source</a:t>
          </a:r>
          <a:endParaRPr lang="it-IT" sz="1600" kern="1200" dirty="0">
            <a:latin typeface="Gill Sans MT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>
              <a:latin typeface="Gill Sans MT"/>
            </a:rPr>
            <a:t> SNR high enough for a threefold coincidence detection</a:t>
          </a:r>
          <a:endParaRPr lang="fr-FR" sz="1600" kern="1200" dirty="0">
            <a:latin typeface="Gill Sans MT"/>
          </a:endParaRPr>
        </a:p>
      </dsp:txBody>
      <dsp:txXfrm rot="16200000">
        <a:off x="334038" y="1773921"/>
        <a:ext cx="5506879" cy="1959036"/>
      </dsp:txXfrm>
    </dsp:sp>
    <dsp:sp modelId="{848021D0-8A9D-4687-8886-199D5473F065}">
      <dsp:nvSpPr>
        <dsp:cNvPr id="0" name=""/>
        <dsp:cNvSpPr/>
      </dsp:nvSpPr>
      <dsp:spPr>
        <a:xfrm rot="16200000">
          <a:off x="2459730" y="1773921"/>
          <a:ext cx="5506879" cy="195903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 </a:t>
          </a:r>
          <a:r>
            <a:rPr lang="fr-FR" sz="2400" kern="1200" dirty="0" smtClean="0">
              <a:latin typeface="Gill Sans MT"/>
            </a:rPr>
            <a:t>Auxiliary channel » which « monitors » the </a:t>
          </a:r>
          <a:r>
            <a:rPr lang="fr-FR" sz="2400" kern="1200" dirty="0" smtClean="0">
              <a:latin typeface="Gill Sans MT"/>
            </a:rPr>
            <a:t>ITF</a:t>
          </a:r>
          <a:endParaRPr lang="it-IT" sz="2400" kern="1200" dirty="0">
            <a:latin typeface="Gill Sans M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400" kern="1200" dirty="0" smtClean="0">
              <a:latin typeface="Gill Sans MT"/>
            </a:rPr>
            <a:t>1: good data; 0: bad data</a:t>
          </a:r>
          <a:endParaRPr lang="it-IT" sz="2400" kern="1200" dirty="0">
            <a:latin typeface="Gill Sans M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400" kern="1200" dirty="0" smtClean="0">
              <a:latin typeface="Gill Sans MT"/>
            </a:rPr>
            <a:t>They choose their analysis SNR threshold</a:t>
          </a:r>
          <a:endParaRPr lang="it-IT" sz="2400" kern="1200" dirty="0">
            <a:latin typeface="Gill Sans MT"/>
          </a:endParaRPr>
        </a:p>
      </dsp:txBody>
      <dsp:txXfrm rot="16200000">
        <a:off x="2459730" y="1773921"/>
        <a:ext cx="5506879" cy="1959036"/>
      </dsp:txXfrm>
    </dsp:sp>
    <dsp:sp modelId="{0BB90241-73F8-487F-8566-5453B1A69457}">
      <dsp:nvSpPr>
        <dsp:cNvPr id="0" name=""/>
        <dsp:cNvSpPr/>
      </dsp:nvSpPr>
      <dsp:spPr>
        <a:xfrm rot="16200000">
          <a:off x="4545966" y="1773921"/>
          <a:ext cx="5506879" cy="195903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81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 </a:t>
          </a:r>
          <a:r>
            <a:rPr lang="fr-FR" sz="1800" kern="1200" dirty="0" smtClean="0"/>
            <a:t>The « GW » is found during the videoconference by combining the individual ITF results</a:t>
          </a:r>
          <a:endParaRPr lang="it-IT" sz="1800" kern="1200" dirty="0"/>
        </a:p>
      </dsp:txBody>
      <dsp:txXfrm rot="16200000">
        <a:off x="4545966" y="1773921"/>
        <a:ext cx="5506879" cy="1959036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8D2AEA-4860-4834-9940-FECDB55CA671}">
      <dsp:nvSpPr>
        <dsp:cNvPr id="0" name=""/>
        <dsp:cNvSpPr/>
      </dsp:nvSpPr>
      <dsp:spPr>
        <a:xfrm rot="5400000">
          <a:off x="5354543" y="-2226016"/>
          <a:ext cx="748826" cy="5391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Researcher night : September 25-26, in collaboration with </a:t>
          </a:r>
          <a:r>
            <a:rPr lang="en-US" sz="1100" kern="1200" dirty="0" err="1" smtClean="0"/>
            <a:t>Frascati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Scienza</a:t>
          </a:r>
          <a:r>
            <a:rPr lang="en-US" sz="1100" kern="1200" dirty="0" smtClean="0"/>
            <a:t> and Toscana Bright 2015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Isola di Einstein :  September 4-6, with Perugia colleagues  </a:t>
          </a:r>
          <a:endParaRPr lang="en-US" sz="1100" kern="1200" dirty="0" smtClean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IAU exhibits with LIGO and LISA colleagues:  August 3-14 </a:t>
          </a:r>
        </a:p>
      </dsp:txBody>
      <dsp:txXfrm rot="5400000">
        <a:off x="5354543" y="-2226016"/>
        <a:ext cx="748826" cy="5391959"/>
      </dsp:txXfrm>
    </dsp:sp>
    <dsp:sp modelId="{EBE68749-D6E9-4DA5-9704-F3505AF16BC1}">
      <dsp:nvSpPr>
        <dsp:cNvPr id="0" name=""/>
        <dsp:cNvSpPr/>
      </dsp:nvSpPr>
      <dsp:spPr>
        <a:xfrm>
          <a:off x="0" y="0"/>
          <a:ext cx="3032976" cy="936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err="1" smtClean="0"/>
            <a:t>Exhibits</a:t>
          </a:r>
          <a:r>
            <a:rPr lang="it-IT" sz="2400" kern="1200" dirty="0" smtClean="0"/>
            <a:t> and open </a:t>
          </a:r>
          <a:r>
            <a:rPr lang="it-IT" sz="2400" kern="1200" dirty="0" err="1" smtClean="0"/>
            <a:t>days</a:t>
          </a:r>
          <a:endParaRPr lang="en-US" sz="2400" kern="1200" dirty="0"/>
        </a:p>
      </dsp:txBody>
      <dsp:txXfrm>
        <a:off x="0" y="0"/>
        <a:ext cx="3032976" cy="936033"/>
      </dsp:txXfrm>
    </dsp:sp>
    <dsp:sp modelId="{71CAD4C4-C669-4448-A332-088AC56E8315}">
      <dsp:nvSpPr>
        <dsp:cNvPr id="0" name=""/>
        <dsp:cNvSpPr/>
      </dsp:nvSpPr>
      <dsp:spPr>
        <a:xfrm rot="5400000">
          <a:off x="5354543" y="-1243181"/>
          <a:ext cx="748826" cy="5391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Visits and schools:  Reorganization starting from September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Master Class: Started discussion in the group. Trying to setup for next year.</a:t>
          </a:r>
        </a:p>
      </dsp:txBody>
      <dsp:txXfrm rot="5400000">
        <a:off x="5354543" y="-1243181"/>
        <a:ext cx="748826" cy="5391959"/>
      </dsp:txXfrm>
    </dsp:sp>
    <dsp:sp modelId="{0EE7A566-0DB3-4F4E-A6DC-C19141A3483E}">
      <dsp:nvSpPr>
        <dsp:cNvPr id="0" name=""/>
        <dsp:cNvSpPr/>
      </dsp:nvSpPr>
      <dsp:spPr>
        <a:xfrm>
          <a:off x="0" y="984781"/>
          <a:ext cx="3032976" cy="936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err="1" smtClean="0"/>
            <a:t>Schools</a:t>
          </a:r>
          <a:r>
            <a:rPr lang="it-IT" sz="2400" kern="1200" dirty="0" smtClean="0"/>
            <a:t> and </a:t>
          </a:r>
          <a:r>
            <a:rPr lang="it-IT" sz="2400" kern="1200" dirty="0" err="1" smtClean="0"/>
            <a:t>academic</a:t>
          </a:r>
          <a:r>
            <a:rPr lang="it-IT" sz="2400" kern="1200" dirty="0" smtClean="0"/>
            <a:t> </a:t>
          </a:r>
          <a:r>
            <a:rPr lang="it-IT" sz="2400" kern="1200" dirty="0" err="1" smtClean="0"/>
            <a:t>activities</a:t>
          </a:r>
          <a:endParaRPr lang="en-US" sz="2400" kern="1200" dirty="0"/>
        </a:p>
      </dsp:txBody>
      <dsp:txXfrm>
        <a:off x="0" y="984781"/>
        <a:ext cx="3032976" cy="936033"/>
      </dsp:txXfrm>
    </dsp:sp>
    <dsp:sp modelId="{CEB5BED6-61C3-4A1D-A12D-3CA1FF0A7D82}">
      <dsp:nvSpPr>
        <dsp:cNvPr id="0" name=""/>
        <dsp:cNvSpPr/>
      </dsp:nvSpPr>
      <dsp:spPr>
        <a:xfrm rot="5400000">
          <a:off x="5354543" y="-260345"/>
          <a:ext cx="748826" cy="5391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err="1" smtClean="0"/>
            <a:t>Still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working</a:t>
          </a:r>
          <a:r>
            <a:rPr lang="it-IT" sz="1100" kern="1200" dirty="0" smtClean="0"/>
            <a:t> on website: </a:t>
          </a:r>
          <a:r>
            <a:rPr lang="it-IT" sz="1100" kern="1200" dirty="0" err="1" smtClean="0"/>
            <a:t>materials</a:t>
          </a:r>
          <a:r>
            <a:rPr lang="it-IT" sz="1100" kern="1200" dirty="0" smtClean="0"/>
            <a:t>, press kit, science </a:t>
          </a:r>
          <a:r>
            <a:rPr lang="it-IT" sz="1100" kern="1200" dirty="0" err="1" smtClean="0"/>
            <a:t>for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kids</a:t>
          </a:r>
          <a:r>
            <a:rPr lang="it-IT" sz="1100" kern="1200" dirty="0" smtClean="0"/>
            <a:t>, </a:t>
          </a:r>
          <a:r>
            <a:rPr lang="it-IT" sz="1100" kern="1200" dirty="0" err="1" smtClean="0"/>
            <a:t>events</a:t>
          </a:r>
          <a:r>
            <a:rPr lang="it-IT" sz="1100" kern="1200" dirty="0" smtClean="0"/>
            <a:t> booking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err="1" smtClean="0"/>
            <a:t>Plan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to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have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an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outreach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archive</a:t>
          </a:r>
          <a:r>
            <a:rPr lang="it-IT" sz="1100" kern="1200" dirty="0" smtClean="0"/>
            <a:t> on disk , </a:t>
          </a:r>
          <a:r>
            <a:rPr lang="it-IT" sz="1100" kern="1200" dirty="0" err="1" smtClean="0"/>
            <a:t>with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codified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document</a:t>
          </a:r>
          <a:r>
            <a:rPr lang="it-IT" sz="1100" kern="1200" dirty="0" smtClean="0"/>
            <a:t>, </a:t>
          </a:r>
          <a:r>
            <a:rPr lang="it-IT" sz="1100" kern="1200" dirty="0" err="1" smtClean="0"/>
            <a:t>photos</a:t>
          </a:r>
          <a:r>
            <a:rPr lang="it-IT" sz="1100" kern="1200" dirty="0" smtClean="0"/>
            <a:t>, </a:t>
          </a:r>
          <a:r>
            <a:rPr lang="it-IT" sz="1100" kern="1200" dirty="0" err="1" smtClean="0"/>
            <a:t>etc</a:t>
          </a:r>
          <a:r>
            <a:rPr lang="it-IT" sz="1100" kern="1200" dirty="0" smtClean="0"/>
            <a:t>..</a:t>
          </a:r>
        </a:p>
      </dsp:txBody>
      <dsp:txXfrm rot="5400000">
        <a:off x="5354543" y="-260345"/>
        <a:ext cx="748826" cy="5391959"/>
      </dsp:txXfrm>
    </dsp:sp>
    <dsp:sp modelId="{F9099828-8158-4D2D-90BD-16F7CF843CC7}">
      <dsp:nvSpPr>
        <dsp:cNvPr id="0" name=""/>
        <dsp:cNvSpPr/>
      </dsp:nvSpPr>
      <dsp:spPr>
        <a:xfrm>
          <a:off x="0" y="1967616"/>
          <a:ext cx="3032976" cy="936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err="1" smtClean="0"/>
            <a:t>Archive</a:t>
          </a:r>
          <a:r>
            <a:rPr lang="it-IT" sz="2400" kern="1200" dirty="0" smtClean="0"/>
            <a:t> and </a:t>
          </a:r>
          <a:r>
            <a:rPr lang="it-IT" sz="2400" kern="1200" dirty="0" err="1" smtClean="0"/>
            <a:t>Outreach</a:t>
          </a:r>
          <a:r>
            <a:rPr lang="it-IT" sz="2400" kern="1200" dirty="0" smtClean="0"/>
            <a:t> Material </a:t>
          </a:r>
          <a:endParaRPr lang="en-US" sz="2400" kern="1200" dirty="0"/>
        </a:p>
      </dsp:txBody>
      <dsp:txXfrm>
        <a:off x="0" y="1967616"/>
        <a:ext cx="3032976" cy="936033"/>
      </dsp:txXfrm>
    </dsp:sp>
    <dsp:sp modelId="{1927717F-D29A-4AD2-A8C4-ABA50C6F0523}">
      <dsp:nvSpPr>
        <dsp:cNvPr id="0" name=""/>
        <dsp:cNvSpPr/>
      </dsp:nvSpPr>
      <dsp:spPr>
        <a:xfrm rot="5400000">
          <a:off x="5354543" y="722489"/>
          <a:ext cx="748826" cy="53919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Regular </a:t>
          </a:r>
          <a:r>
            <a:rPr lang="it-IT" sz="1100" kern="1200" dirty="0" err="1" smtClean="0"/>
            <a:t>Posting</a:t>
          </a:r>
          <a:r>
            <a:rPr lang="it-IT" sz="1100" kern="1200" dirty="0" smtClean="0"/>
            <a:t> on website and social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err="1" smtClean="0"/>
            <a:t>Enforce</a:t>
          </a:r>
          <a:r>
            <a:rPr lang="it-IT" sz="1100" kern="1200" dirty="0" smtClean="0"/>
            <a:t> the </a:t>
          </a:r>
          <a:r>
            <a:rPr lang="it-IT" sz="1100" kern="1200" dirty="0" err="1" smtClean="0"/>
            <a:t>contacts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with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local</a:t>
          </a:r>
          <a:r>
            <a:rPr lang="it-IT" sz="1100" kern="1200" dirty="0" smtClean="0"/>
            <a:t> and </a:t>
          </a:r>
          <a:r>
            <a:rPr lang="it-IT" sz="1100" kern="1200" dirty="0" err="1" smtClean="0"/>
            <a:t>international</a:t>
          </a:r>
          <a:r>
            <a:rPr lang="it-IT" sz="1100" kern="1200" dirty="0" smtClean="0"/>
            <a:t> press </a:t>
          </a:r>
        </a:p>
      </dsp:txBody>
      <dsp:txXfrm rot="5400000">
        <a:off x="5354543" y="722489"/>
        <a:ext cx="748826" cy="5391959"/>
      </dsp:txXfrm>
    </dsp:sp>
    <dsp:sp modelId="{88AE4F06-64CE-4C3D-B4B2-11B1FEC721BF}">
      <dsp:nvSpPr>
        <dsp:cNvPr id="0" name=""/>
        <dsp:cNvSpPr/>
      </dsp:nvSpPr>
      <dsp:spPr>
        <a:xfrm>
          <a:off x="0" y="2950452"/>
          <a:ext cx="3032976" cy="936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Press and </a:t>
          </a:r>
          <a:r>
            <a:rPr lang="it-IT" sz="2400" kern="1200" dirty="0" err="1" smtClean="0"/>
            <a:t>WebSite</a:t>
          </a:r>
          <a:endParaRPr lang="it-IT" sz="2400" kern="1200" dirty="0" smtClean="0"/>
        </a:p>
      </dsp:txBody>
      <dsp:txXfrm>
        <a:off x="0" y="2950452"/>
        <a:ext cx="3032976" cy="936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97307-71FE-4FFA-AA81-3806F681D3A9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75CAF-F802-4E47-95BE-6AB42CA1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0096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>
                <a:latin typeface="Gill Sans MT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  <a:latin typeface="Gill Sans M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"/>
            <a:ext cx="8931126" cy="68370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2189" y="0"/>
            <a:ext cx="9191682" cy="67789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5112568" cy="1080120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6" y="186645"/>
            <a:ext cx="8993113" cy="65922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5" y="116632"/>
            <a:ext cx="475252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 smtClean="0"/>
              <a:t>Fare clic per modificare lo stile del titolo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48563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18815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548563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737103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874059" y="2523744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79264" y="2532888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975924" cy="65922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5112568" cy="100811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938606" cy="65922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9075526" cy="66654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267399" y="1545335"/>
            <a:ext cx="4169664" cy="234086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267399" y="3991816"/>
            <a:ext cx="4169664" cy="23358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562856" y="1545334"/>
            <a:ext cx="4352543" cy="234086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562855" y="3991816"/>
            <a:ext cx="4352543" cy="23358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378" y="154690"/>
            <a:ext cx="9019433" cy="6624231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7" y="186645"/>
            <a:ext cx="8938606" cy="659227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51394" y="188640"/>
            <a:ext cx="3960566" cy="9037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3777" y="1554480"/>
            <a:ext cx="8229218" cy="490414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51394" y="116632"/>
            <a:ext cx="3960566" cy="11917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9037" y="0"/>
            <a:ext cx="9118530" cy="6778921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1042415"/>
            <a:ext cx="1358153" cy="511568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103347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9" name="Title Placeholder 1"/>
          <p:cNvSpPr txBox="1">
            <a:spLocks/>
          </p:cNvSpPr>
          <p:nvPr userDrawn="1"/>
        </p:nvSpPr>
        <p:spPr>
          <a:xfrm>
            <a:off x="251394" y="116632"/>
            <a:ext cx="3960566" cy="11917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tima" pitchFamily="2" charset="0"/>
                <a:ea typeface="+mj-ea"/>
                <a:cs typeface="+mj-cs"/>
              </a:rPr>
              <a:t>Click to edit Master title style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tima" pitchFamily="2" charset="0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4176590" cy="83172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86" y="186645"/>
            <a:ext cx="8993113" cy="659227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48563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18815"/>
            <a:ext cx="3657600" cy="368617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548563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737103"/>
            <a:ext cx="3657600" cy="368617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874059" y="2523744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79264" y="2532888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251394" y="116632"/>
            <a:ext cx="3960566" cy="11917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A5259-C1FD-449F-B81E-CB0CD57164A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668960" y="180021"/>
            <a:ext cx="7322640" cy="734379"/>
          </a:xfrm>
        </p:spPr>
        <p:txBody>
          <a:bodyPr/>
          <a:lstStyle/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066800"/>
            <a:ext cx="8610600" cy="5181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ámèt</a:t>
            </a:r>
            <a:r>
              <a:rPr lang="it-IT" dirty="0" smtClean="0"/>
              <a:t>, probo </a:t>
            </a:r>
            <a:r>
              <a:rPr lang="it-IT" dirty="0" err="1" smtClean="0"/>
              <a:t>debítis</a:t>
            </a:r>
            <a:r>
              <a:rPr lang="it-IT" dirty="0" smtClean="0"/>
              <a:t> </a:t>
            </a:r>
            <a:r>
              <a:rPr lang="it-IT" dirty="0" err="1" smtClean="0"/>
              <a:t>cum</a:t>
            </a:r>
            <a:r>
              <a:rPr lang="it-IT" dirty="0" smtClean="0"/>
              <a:t> ea. Pro </a:t>
            </a:r>
            <a:r>
              <a:rPr lang="it-IT" dirty="0" err="1" smtClean="0"/>
              <a:t>àd</a:t>
            </a:r>
            <a:r>
              <a:rPr lang="it-IT" dirty="0" smtClean="0"/>
              <a:t> </a:t>
            </a:r>
            <a:r>
              <a:rPr lang="it-IT" dirty="0" err="1" smtClean="0"/>
              <a:t>menandri</a:t>
            </a:r>
            <a:r>
              <a:rPr lang="it-IT" dirty="0" smtClean="0"/>
              <a:t> </a:t>
            </a:r>
            <a:r>
              <a:rPr lang="it-IT" dirty="0" err="1" smtClean="0"/>
              <a:t>dígnissim</a:t>
            </a:r>
            <a:r>
              <a:rPr lang="it-IT" dirty="0" smtClean="0"/>
              <a:t> </a:t>
            </a:r>
            <a:r>
              <a:rPr lang="it-IT" dirty="0" err="1" smtClean="0"/>
              <a:t>efficìendì</a:t>
            </a:r>
            <a:r>
              <a:rPr lang="it-IT" dirty="0" smtClean="0"/>
              <a:t>, ne </a:t>
            </a:r>
            <a:r>
              <a:rPr lang="it-IT" dirty="0" err="1" smtClean="0"/>
              <a:t>aliquìp</a:t>
            </a:r>
            <a:r>
              <a:rPr lang="it-IT" dirty="0" smtClean="0"/>
              <a:t> </a:t>
            </a:r>
            <a:r>
              <a:rPr lang="it-IT" dirty="0" err="1" smtClean="0"/>
              <a:t>apeirian</a:t>
            </a:r>
            <a:r>
              <a:rPr lang="it-IT" dirty="0" smtClean="0"/>
              <a:t> </a:t>
            </a:r>
            <a:r>
              <a:rPr lang="it-IT" dirty="0" err="1" smtClean="0"/>
              <a:t>íù</a:t>
            </a:r>
            <a:endParaRPr lang="it-IT" dirty="0" smtClean="0"/>
          </a:p>
          <a:p>
            <a:pPr lvl="0"/>
            <a:r>
              <a:rPr lang="it-IT" dirty="0" err="1" smtClean="0"/>
              <a:t>Tatìon</a:t>
            </a:r>
            <a:r>
              <a:rPr lang="it-IT" dirty="0" smtClean="0"/>
              <a:t> </a:t>
            </a:r>
            <a:r>
              <a:rPr lang="it-IT" dirty="0" err="1" smtClean="0"/>
              <a:t>ridens</a:t>
            </a:r>
            <a:r>
              <a:rPr lang="it-IT" dirty="0" smtClean="0"/>
              <a:t> </a:t>
            </a:r>
            <a:r>
              <a:rPr lang="it-IT" dirty="0" err="1" smtClean="0"/>
              <a:t>èa</a:t>
            </a:r>
            <a:r>
              <a:rPr lang="it-IT" dirty="0" smtClean="0"/>
              <a:t> </a:t>
            </a:r>
            <a:r>
              <a:rPr lang="it-IT" dirty="0" err="1" smtClean="0"/>
              <a:t>séa</a:t>
            </a:r>
            <a:r>
              <a:rPr lang="it-IT" dirty="0" smtClean="0"/>
              <a:t>, unum </a:t>
            </a:r>
            <a:r>
              <a:rPr lang="it-IT" dirty="0" err="1" smtClean="0"/>
              <a:t>impèrdiet</a:t>
            </a:r>
            <a:r>
              <a:rPr lang="it-IT" dirty="0" smtClean="0"/>
              <a:t> </a:t>
            </a:r>
            <a:r>
              <a:rPr lang="it-IT" dirty="0" err="1" smtClean="0"/>
              <a:t>út</a:t>
            </a:r>
            <a:r>
              <a:rPr lang="it-IT" dirty="0" smtClean="0"/>
              <a:t> </a:t>
            </a:r>
            <a:r>
              <a:rPr lang="it-IT" dirty="0" err="1" smtClean="0"/>
              <a:t>nam</a:t>
            </a:r>
            <a:r>
              <a:rPr lang="it-IT" dirty="0" smtClean="0"/>
              <a:t>, </a:t>
            </a:r>
            <a:r>
              <a:rPr lang="it-IT" dirty="0" err="1" smtClean="0"/>
              <a:t>sit</a:t>
            </a:r>
            <a:r>
              <a:rPr lang="it-IT" dirty="0" smtClean="0"/>
              <a:t> cu </a:t>
            </a:r>
            <a:r>
              <a:rPr lang="it-IT" dirty="0" err="1" smtClean="0"/>
              <a:t>choro</a:t>
            </a:r>
            <a:r>
              <a:rPr lang="it-IT" dirty="0" smtClean="0"/>
              <a:t> </a:t>
            </a:r>
            <a:r>
              <a:rPr lang="it-IT" dirty="0" err="1" smtClean="0"/>
              <a:t>animál</a:t>
            </a:r>
            <a:r>
              <a:rPr lang="it-IT" dirty="0" smtClean="0"/>
              <a:t>. </a:t>
            </a:r>
            <a:r>
              <a:rPr lang="it-IT" dirty="0" err="1" smtClean="0"/>
              <a:t>Vím</a:t>
            </a:r>
            <a:r>
              <a:rPr lang="it-IT" dirty="0" smtClean="0"/>
              <a:t> et </a:t>
            </a:r>
            <a:r>
              <a:rPr lang="it-IT" dirty="0" err="1" smtClean="0"/>
              <a:t>oratio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definiebas</a:t>
            </a:r>
            <a:r>
              <a:rPr lang="it-IT" dirty="0" smtClean="0"/>
              <a:t>, </a:t>
            </a:r>
            <a:r>
              <a:rPr lang="it-IT" dirty="0" err="1" smtClean="0"/>
              <a:t>accusamus</a:t>
            </a:r>
            <a:r>
              <a:rPr lang="it-IT" dirty="0" smtClean="0"/>
              <a:t> </a:t>
            </a:r>
            <a:r>
              <a:rPr lang="it-IT" dirty="0" err="1" smtClean="0"/>
              <a:t>còtidièqùe</a:t>
            </a:r>
            <a:r>
              <a:rPr lang="it-IT" dirty="0" smtClean="0"/>
              <a:t> est no</a:t>
            </a:r>
          </a:p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ámèt</a:t>
            </a:r>
            <a:r>
              <a:rPr lang="it-IT" dirty="0" smtClean="0"/>
              <a:t>, probo </a:t>
            </a:r>
            <a:r>
              <a:rPr lang="it-IT" dirty="0" err="1" smtClean="0"/>
              <a:t>utroque</a:t>
            </a:r>
            <a:r>
              <a:rPr lang="it-IT" dirty="0" smtClean="0"/>
              <a:t> </a:t>
            </a:r>
            <a:r>
              <a:rPr lang="it-IT" dirty="0" err="1" smtClean="0"/>
              <a:t>debítis</a:t>
            </a:r>
            <a:r>
              <a:rPr lang="it-IT" dirty="0" smtClean="0"/>
              <a:t> </a:t>
            </a:r>
            <a:r>
              <a:rPr lang="it-IT" dirty="0" err="1" smtClean="0"/>
              <a:t>cum</a:t>
            </a:r>
            <a:r>
              <a:rPr lang="it-IT" dirty="0" smtClean="0"/>
              <a:t> ea. Pro </a:t>
            </a:r>
            <a:r>
              <a:rPr lang="it-IT" dirty="0" err="1" smtClean="0"/>
              <a:t>àd</a:t>
            </a:r>
            <a:r>
              <a:rPr lang="it-IT" dirty="0" smtClean="0"/>
              <a:t> </a:t>
            </a:r>
            <a:r>
              <a:rPr lang="it-IT" dirty="0" err="1" smtClean="0"/>
              <a:t>menandri</a:t>
            </a:r>
            <a:r>
              <a:rPr lang="it-IT" dirty="0" smtClean="0"/>
              <a:t> </a:t>
            </a:r>
            <a:r>
              <a:rPr lang="it-IT" dirty="0" err="1" smtClean="0"/>
              <a:t>dígnissim</a:t>
            </a:r>
            <a:r>
              <a:rPr lang="it-IT" dirty="0" smtClean="0"/>
              <a:t> </a:t>
            </a:r>
            <a:r>
              <a:rPr lang="it-IT" dirty="0" err="1" smtClean="0"/>
              <a:t>efficìendì</a:t>
            </a:r>
            <a:r>
              <a:rPr lang="it-IT" dirty="0" smtClean="0"/>
              <a:t>, ne </a:t>
            </a:r>
            <a:r>
              <a:rPr lang="it-IT" dirty="0" err="1" smtClean="0"/>
              <a:t>aliquìp</a:t>
            </a:r>
            <a:r>
              <a:rPr lang="it-IT" dirty="0" smtClean="0"/>
              <a:t> </a:t>
            </a:r>
            <a:r>
              <a:rPr lang="it-IT" dirty="0" err="1" smtClean="0"/>
              <a:t>íùs</a:t>
            </a:r>
            <a:r>
              <a:rPr lang="it-IT" dirty="0" smtClean="0"/>
              <a:t>. </a:t>
            </a:r>
          </a:p>
          <a:p>
            <a:pPr lvl="0"/>
            <a:r>
              <a:rPr lang="it-IT" dirty="0" err="1" smtClean="0"/>
              <a:t>Tatìon</a:t>
            </a:r>
            <a:r>
              <a:rPr lang="it-IT" dirty="0" smtClean="0"/>
              <a:t> </a:t>
            </a:r>
            <a:r>
              <a:rPr lang="it-IT" dirty="0" err="1" smtClean="0"/>
              <a:t>ridens</a:t>
            </a:r>
            <a:r>
              <a:rPr lang="it-IT" dirty="0" smtClean="0"/>
              <a:t> </a:t>
            </a:r>
            <a:r>
              <a:rPr lang="it-IT" dirty="0" err="1" smtClean="0"/>
              <a:t>èa</a:t>
            </a:r>
            <a:r>
              <a:rPr lang="it-IT" dirty="0" smtClean="0"/>
              <a:t> </a:t>
            </a:r>
            <a:r>
              <a:rPr lang="it-IT" dirty="0" err="1" smtClean="0"/>
              <a:t>séa</a:t>
            </a:r>
            <a:r>
              <a:rPr lang="it-IT" dirty="0" smtClean="0"/>
              <a:t>, unum </a:t>
            </a:r>
            <a:r>
              <a:rPr lang="it-IT" dirty="0" err="1" smtClean="0"/>
              <a:t>impèrdiet</a:t>
            </a:r>
            <a:r>
              <a:rPr lang="it-IT" dirty="0" smtClean="0"/>
              <a:t> </a:t>
            </a:r>
            <a:r>
              <a:rPr lang="it-IT" dirty="0" err="1" smtClean="0"/>
              <a:t>út</a:t>
            </a:r>
            <a:r>
              <a:rPr lang="it-IT" dirty="0" smtClean="0"/>
              <a:t> </a:t>
            </a:r>
            <a:r>
              <a:rPr lang="it-IT" dirty="0" err="1" smtClean="0"/>
              <a:t>nam</a:t>
            </a:r>
            <a:r>
              <a:rPr lang="it-IT" dirty="0" smtClean="0"/>
              <a:t>, </a:t>
            </a:r>
            <a:r>
              <a:rPr lang="it-IT" dirty="0" err="1" smtClean="0"/>
              <a:t>sit</a:t>
            </a:r>
            <a:r>
              <a:rPr lang="it-IT" dirty="0" smtClean="0"/>
              <a:t> cu </a:t>
            </a:r>
            <a:r>
              <a:rPr lang="it-IT" dirty="0" err="1" smtClean="0"/>
              <a:t>choro</a:t>
            </a:r>
            <a:r>
              <a:rPr lang="it-IT" dirty="0" smtClean="0"/>
              <a:t> </a:t>
            </a:r>
            <a:r>
              <a:rPr lang="it-IT" dirty="0" err="1" smtClean="0"/>
              <a:t>animál</a:t>
            </a:r>
            <a:r>
              <a:rPr lang="it-IT" dirty="0" smtClean="0"/>
              <a:t>. </a:t>
            </a:r>
            <a:r>
              <a:rPr lang="it-IT" dirty="0" err="1" smtClean="0"/>
              <a:t>Vím</a:t>
            </a:r>
            <a:r>
              <a:rPr lang="it-IT" dirty="0" smtClean="0"/>
              <a:t> et </a:t>
            </a:r>
            <a:r>
              <a:rPr lang="it-IT" dirty="0" err="1" smtClean="0"/>
              <a:t>oratio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definiebas</a:t>
            </a:r>
            <a:r>
              <a:rPr lang="it-IT" dirty="0" smtClean="0"/>
              <a:t>, </a:t>
            </a:r>
            <a:r>
              <a:rPr lang="it-IT" dirty="0" err="1" smtClean="0"/>
              <a:t>accusamus</a:t>
            </a:r>
            <a:r>
              <a:rPr lang="it-IT" dirty="0" smtClean="0"/>
              <a:t> </a:t>
            </a:r>
            <a:r>
              <a:rPr lang="it-IT" dirty="0" err="1" smtClean="0"/>
              <a:t>còtidièqùe</a:t>
            </a:r>
            <a:r>
              <a:rPr lang="it-IT" dirty="0" smtClean="0"/>
              <a:t> est </a:t>
            </a:r>
            <a:r>
              <a:rPr lang="it-IT" dirty="0" err="1" smtClean="0"/>
              <a:t>n</a:t>
            </a:r>
            <a:endParaRPr lang="it-IT" dirty="0" smtClean="0"/>
          </a:p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ámèt</a:t>
            </a:r>
            <a:r>
              <a:rPr lang="it-IT" dirty="0" smtClean="0"/>
              <a:t>, probo </a:t>
            </a:r>
            <a:r>
              <a:rPr lang="it-IT" dirty="0" err="1" smtClean="0"/>
              <a:t>utroque</a:t>
            </a:r>
            <a:r>
              <a:rPr lang="it-IT" dirty="0" smtClean="0"/>
              <a:t> </a:t>
            </a:r>
            <a:r>
              <a:rPr lang="it-IT" dirty="0" err="1" smtClean="0"/>
              <a:t>debítis</a:t>
            </a:r>
            <a:r>
              <a:rPr lang="it-IT" dirty="0" smtClean="0"/>
              <a:t> </a:t>
            </a:r>
            <a:r>
              <a:rPr lang="it-IT" dirty="0" err="1" smtClean="0"/>
              <a:t>cum</a:t>
            </a:r>
            <a:r>
              <a:rPr lang="it-IT" dirty="0" smtClean="0"/>
              <a:t> ea. Pro </a:t>
            </a:r>
            <a:r>
              <a:rPr lang="it-IT" dirty="0" err="1" smtClean="0"/>
              <a:t>àd</a:t>
            </a:r>
            <a:r>
              <a:rPr lang="it-IT" dirty="0" smtClean="0"/>
              <a:t> </a:t>
            </a:r>
            <a:r>
              <a:rPr lang="it-IT" dirty="0" err="1" smtClean="0"/>
              <a:t>menandri</a:t>
            </a:r>
            <a:r>
              <a:rPr lang="it-IT" dirty="0" smtClean="0"/>
              <a:t> </a:t>
            </a:r>
            <a:r>
              <a:rPr lang="it-IT" dirty="0" err="1" smtClean="0"/>
              <a:t>dígnissim</a:t>
            </a:r>
            <a:r>
              <a:rPr lang="it-IT" dirty="0" smtClean="0"/>
              <a:t> </a:t>
            </a:r>
            <a:r>
              <a:rPr lang="it-IT" dirty="0" err="1" smtClean="0"/>
              <a:t>efficìendì</a:t>
            </a:r>
            <a:r>
              <a:rPr lang="it-IT" dirty="0" smtClean="0"/>
              <a:t>, ne </a:t>
            </a:r>
            <a:r>
              <a:rPr lang="it-IT" dirty="0" err="1" smtClean="0"/>
              <a:t>aliquìp</a:t>
            </a:r>
            <a:r>
              <a:rPr lang="it-IT" dirty="0" smtClean="0"/>
              <a:t> </a:t>
            </a:r>
            <a:r>
              <a:rPr lang="it-IT" dirty="0" err="1" smtClean="0"/>
              <a:t>apeirian</a:t>
            </a:r>
            <a:r>
              <a:rPr lang="it-IT" dirty="0" smtClean="0"/>
              <a:t> </a:t>
            </a:r>
            <a:r>
              <a:rPr lang="it-IT" dirty="0" err="1" smtClean="0"/>
              <a:t>íùs</a:t>
            </a:r>
            <a:r>
              <a:rPr lang="it-IT" dirty="0" smtClean="0"/>
              <a:t>. </a:t>
            </a:r>
          </a:p>
          <a:p>
            <a:pPr lvl="0"/>
            <a:r>
              <a:rPr lang="it-IT" dirty="0" err="1" smtClean="0"/>
              <a:t>Tatìon</a:t>
            </a:r>
            <a:r>
              <a:rPr lang="it-IT" dirty="0" smtClean="0"/>
              <a:t> </a:t>
            </a:r>
            <a:r>
              <a:rPr lang="it-IT" dirty="0" err="1" smtClean="0"/>
              <a:t>ridens</a:t>
            </a:r>
            <a:r>
              <a:rPr lang="it-IT" dirty="0" smtClean="0"/>
              <a:t> </a:t>
            </a:r>
            <a:r>
              <a:rPr lang="it-IT" dirty="0" err="1" smtClean="0"/>
              <a:t>èa</a:t>
            </a:r>
            <a:r>
              <a:rPr lang="it-IT" dirty="0" smtClean="0"/>
              <a:t> </a:t>
            </a:r>
            <a:r>
              <a:rPr lang="it-IT" dirty="0" err="1" smtClean="0"/>
              <a:t>séa</a:t>
            </a:r>
            <a:r>
              <a:rPr lang="it-IT" dirty="0" smtClean="0"/>
              <a:t>, unum </a:t>
            </a:r>
            <a:r>
              <a:rPr lang="it-IT" dirty="0" err="1" smtClean="0"/>
              <a:t>impèrdiet</a:t>
            </a:r>
            <a:r>
              <a:rPr lang="it-IT" dirty="0" smtClean="0"/>
              <a:t> </a:t>
            </a:r>
            <a:r>
              <a:rPr lang="it-IT" dirty="0" err="1" smtClean="0"/>
              <a:t>út</a:t>
            </a:r>
            <a:r>
              <a:rPr lang="it-IT" dirty="0" smtClean="0"/>
              <a:t> </a:t>
            </a:r>
            <a:r>
              <a:rPr lang="it-IT" dirty="0" err="1" smtClean="0"/>
              <a:t>nam</a:t>
            </a:r>
            <a:r>
              <a:rPr lang="it-IT" dirty="0" smtClean="0"/>
              <a:t>, </a:t>
            </a:r>
            <a:r>
              <a:rPr lang="it-IT" dirty="0" err="1" smtClean="0"/>
              <a:t>sit</a:t>
            </a:r>
            <a:r>
              <a:rPr lang="it-IT" dirty="0" smtClean="0"/>
              <a:t> cu </a:t>
            </a:r>
            <a:r>
              <a:rPr lang="it-IT" dirty="0" err="1" smtClean="0"/>
              <a:t>choro</a:t>
            </a:r>
            <a:r>
              <a:rPr lang="it-IT" dirty="0" smtClean="0"/>
              <a:t> </a:t>
            </a:r>
            <a:r>
              <a:rPr lang="it-IT" dirty="0" err="1" smtClean="0"/>
              <a:t>animál</a:t>
            </a:r>
            <a:r>
              <a:rPr lang="it-IT" dirty="0" smtClean="0"/>
              <a:t>. </a:t>
            </a:r>
            <a:r>
              <a:rPr lang="it-IT" dirty="0" err="1" smtClean="0"/>
              <a:t>Vím</a:t>
            </a:r>
            <a:r>
              <a:rPr lang="it-IT" dirty="0" smtClean="0"/>
              <a:t> et </a:t>
            </a:r>
            <a:r>
              <a:rPr lang="it-IT" dirty="0" err="1" smtClean="0"/>
              <a:t>oratio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definiebas</a:t>
            </a:r>
            <a:r>
              <a:rPr lang="it-IT" dirty="0" smtClean="0"/>
              <a:t>, </a:t>
            </a:r>
            <a:r>
              <a:rPr lang="it-IT" dirty="0" err="1" smtClean="0"/>
              <a:t>accusamus</a:t>
            </a:r>
            <a:r>
              <a:rPr lang="it-IT" dirty="0" smtClean="0"/>
              <a:t> </a:t>
            </a:r>
            <a:r>
              <a:rPr lang="it-IT" dirty="0" err="1" smtClean="0"/>
              <a:t>còtidièqùe</a:t>
            </a:r>
            <a:r>
              <a:rPr lang="it-IT" dirty="0" smtClean="0"/>
              <a:t> est no</a:t>
            </a:r>
          </a:p>
          <a:p>
            <a:pPr lvl="0"/>
            <a:r>
              <a:rPr lang="it-IT" dirty="0" err="1" smtClean="0"/>
              <a:t>Tatìon</a:t>
            </a:r>
            <a:r>
              <a:rPr lang="it-IT" dirty="0" smtClean="0"/>
              <a:t> </a:t>
            </a:r>
            <a:r>
              <a:rPr lang="it-IT" dirty="0" err="1" smtClean="0"/>
              <a:t>ridens</a:t>
            </a:r>
            <a:r>
              <a:rPr lang="it-IT" dirty="0" smtClean="0"/>
              <a:t> </a:t>
            </a:r>
            <a:r>
              <a:rPr lang="it-IT" dirty="0" err="1" smtClean="0"/>
              <a:t>èa</a:t>
            </a:r>
            <a:r>
              <a:rPr lang="it-IT" dirty="0" smtClean="0"/>
              <a:t> </a:t>
            </a:r>
            <a:r>
              <a:rPr lang="it-IT" dirty="0" err="1" smtClean="0"/>
              <a:t>séa</a:t>
            </a:r>
            <a:r>
              <a:rPr lang="it-IT" dirty="0" smtClean="0"/>
              <a:t>, unum </a:t>
            </a:r>
            <a:r>
              <a:rPr lang="it-IT" dirty="0" err="1" smtClean="0"/>
              <a:t>impèrdiet</a:t>
            </a:r>
            <a:r>
              <a:rPr lang="it-IT" dirty="0" smtClean="0"/>
              <a:t> </a:t>
            </a:r>
            <a:r>
              <a:rPr lang="it-IT" dirty="0" err="1" smtClean="0"/>
              <a:t>út</a:t>
            </a:r>
            <a:r>
              <a:rPr lang="it-IT" dirty="0" smtClean="0"/>
              <a:t> </a:t>
            </a:r>
            <a:r>
              <a:rPr lang="it-IT" dirty="0" err="1" smtClean="0"/>
              <a:t>nam</a:t>
            </a:r>
            <a:r>
              <a:rPr lang="it-IT" dirty="0" smtClean="0"/>
              <a:t>, </a:t>
            </a:r>
            <a:r>
              <a:rPr lang="it-IT" dirty="0" err="1" smtClean="0"/>
              <a:t>sit</a:t>
            </a:r>
            <a:r>
              <a:rPr lang="it-IT" dirty="0" smtClean="0"/>
              <a:t> cu </a:t>
            </a:r>
            <a:r>
              <a:rPr lang="it-IT" dirty="0" err="1" smtClean="0"/>
              <a:t>choro</a:t>
            </a:r>
            <a:r>
              <a:rPr lang="it-IT" dirty="0" smtClean="0"/>
              <a:t> </a:t>
            </a:r>
            <a:r>
              <a:rPr lang="it-IT" dirty="0" err="1" smtClean="0"/>
              <a:t>animál</a:t>
            </a:r>
            <a:r>
              <a:rPr lang="it-IT" dirty="0" smtClean="0"/>
              <a:t>. </a:t>
            </a:r>
            <a:r>
              <a:rPr lang="it-IT" dirty="0" err="1" smtClean="0"/>
              <a:t>Vím</a:t>
            </a:r>
            <a:r>
              <a:rPr lang="it-IT" dirty="0" smtClean="0"/>
              <a:t> et </a:t>
            </a:r>
            <a:r>
              <a:rPr lang="it-IT" dirty="0" err="1" smtClean="0"/>
              <a:t>oratio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definiebas</a:t>
            </a:r>
            <a:r>
              <a:rPr lang="it-IT" dirty="0" smtClean="0"/>
              <a:t>, </a:t>
            </a:r>
            <a:r>
              <a:rPr lang="it-IT" dirty="0" err="1" smtClean="0"/>
              <a:t>accusamus</a:t>
            </a:r>
            <a:r>
              <a:rPr lang="it-IT" dirty="0" smtClean="0"/>
              <a:t> </a:t>
            </a:r>
            <a:r>
              <a:rPr lang="it-IT" dirty="0" err="1" smtClean="0"/>
              <a:t>còtidièqùe</a:t>
            </a:r>
            <a:r>
              <a:rPr lang="it-IT" dirty="0" smtClean="0"/>
              <a:t> est </a:t>
            </a:r>
            <a:r>
              <a:rPr lang="it-IT" dirty="0" err="1" smtClean="0"/>
              <a:t>n</a:t>
            </a:r>
            <a:endParaRPr lang="it-IT" dirty="0" smtClean="0"/>
          </a:p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ámèt</a:t>
            </a:r>
            <a:r>
              <a:rPr lang="it-IT" dirty="0" smtClean="0"/>
              <a:t>, probo </a:t>
            </a:r>
            <a:r>
              <a:rPr lang="it-IT" dirty="0" err="1" smtClean="0"/>
              <a:t>utroque</a:t>
            </a:r>
            <a:r>
              <a:rPr lang="it-IT" dirty="0" smtClean="0"/>
              <a:t> </a:t>
            </a:r>
            <a:r>
              <a:rPr lang="it-IT" dirty="0" err="1" smtClean="0"/>
              <a:t>debítis</a:t>
            </a:r>
            <a:r>
              <a:rPr lang="it-IT" dirty="0" smtClean="0"/>
              <a:t> </a:t>
            </a:r>
            <a:r>
              <a:rPr lang="it-IT" dirty="0" err="1" smtClean="0"/>
              <a:t>cum</a:t>
            </a:r>
            <a:r>
              <a:rPr lang="it-IT" dirty="0" smtClean="0"/>
              <a:t> ea. Pro </a:t>
            </a:r>
            <a:r>
              <a:rPr lang="it-IT" dirty="0" err="1" smtClean="0"/>
              <a:t>àd</a:t>
            </a:r>
            <a:r>
              <a:rPr lang="it-IT" dirty="0" smtClean="0"/>
              <a:t> </a:t>
            </a:r>
            <a:r>
              <a:rPr lang="it-IT" dirty="0" err="1" smtClean="0"/>
              <a:t>menandri</a:t>
            </a:r>
            <a:r>
              <a:rPr lang="it-IT" dirty="0" smtClean="0"/>
              <a:t> </a:t>
            </a:r>
            <a:r>
              <a:rPr lang="it-IT" dirty="0" err="1" smtClean="0"/>
              <a:t>dígnissim</a:t>
            </a:r>
            <a:r>
              <a:rPr lang="it-IT" dirty="0" smtClean="0"/>
              <a:t> </a:t>
            </a:r>
            <a:r>
              <a:rPr lang="it-IT" dirty="0" err="1" smtClean="0"/>
              <a:t>efficìendì</a:t>
            </a:r>
            <a:r>
              <a:rPr lang="it-IT" dirty="0" smtClean="0"/>
              <a:t>, ne </a:t>
            </a:r>
            <a:r>
              <a:rPr lang="it-IT" dirty="0" err="1" smtClean="0"/>
              <a:t>aliquìp</a:t>
            </a:r>
            <a:r>
              <a:rPr lang="it-IT" dirty="0" smtClean="0"/>
              <a:t> </a:t>
            </a:r>
            <a:r>
              <a:rPr lang="it-IT" dirty="0" err="1" smtClean="0"/>
              <a:t>apeirian</a:t>
            </a:r>
            <a:r>
              <a:rPr lang="it-IT" dirty="0" smtClean="0"/>
              <a:t> </a:t>
            </a:r>
            <a:r>
              <a:rPr lang="it-IT" dirty="0" err="1" smtClean="0"/>
              <a:t>íùs</a:t>
            </a:r>
            <a:r>
              <a:rPr lang="it-IT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42558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378" y="154690"/>
            <a:ext cx="9019433" cy="66242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VIR-0317A-15 Virgo Week  02/7/2015</a:t>
            </a: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Elena Cuoco for Outreach Team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9A551-9B16-432E-BD7B-EA1C1E17BF48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83820" y="91440"/>
            <a:ext cx="8961119" cy="6675119"/>
          </a:xfrm>
          <a:prstGeom prst="round2DiagRect">
            <a:avLst>
              <a:gd name="adj1" fmla="val 5278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Arrotonda angolo diagonale rettangolo 12"/>
          <p:cNvSpPr/>
          <p:nvPr/>
        </p:nvSpPr>
        <p:spPr>
          <a:xfrm rot="10800000">
            <a:off x="4644008" y="-6"/>
            <a:ext cx="4436676" cy="620694"/>
          </a:xfrm>
          <a:prstGeom prst="round2DiagRect">
            <a:avLst>
              <a:gd name="adj1" fmla="val 0"/>
              <a:gd name="adj2" fmla="val 24249"/>
            </a:avLst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3777" y="1435608"/>
            <a:ext cx="8229218" cy="5023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dirty="0"/>
          </a:p>
        </p:txBody>
      </p:sp>
      <p:sp>
        <p:nvSpPr>
          <p:cNvPr id="15" name="Ovale 14"/>
          <p:cNvSpPr/>
          <p:nvPr/>
        </p:nvSpPr>
        <p:spPr>
          <a:xfrm>
            <a:off x="8722994" y="6458628"/>
            <a:ext cx="339402" cy="30793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6434" y="6459199"/>
            <a:ext cx="493059" cy="319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Optima" pitchFamily="2" charset="0"/>
              </a:defRPr>
            </a:lvl1pPr>
          </a:lstStyle>
          <a:p>
            <a:fld id="{EC405276-A3E4-4842-A889-DA32E4433581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7" name="Arrotonda angolo diagonale rettangolo 16"/>
          <p:cNvSpPr/>
          <p:nvPr/>
        </p:nvSpPr>
        <p:spPr>
          <a:xfrm>
            <a:off x="83820" y="6523207"/>
            <a:ext cx="7761732" cy="243352"/>
          </a:xfrm>
          <a:prstGeom prst="round2DiagRect">
            <a:avLst>
              <a:gd name="adj1" fmla="val 0"/>
              <a:gd name="adj2" fmla="val 24249"/>
            </a:avLst>
          </a:prstGeom>
          <a:solidFill>
            <a:schemeClr val="bg1">
              <a:alpha val="9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1680" y="6486948"/>
            <a:ext cx="6195783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  <a:latin typeface="Optima" pitchFamily="2" charset="0"/>
              </a:defRPr>
            </a:lvl1pPr>
          </a:lstStyle>
          <a:p>
            <a:r>
              <a:rPr lang="it-IT" smtClean="0"/>
              <a:t>VIR-0317A-15 Virgo Week  02/7/2015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78" y="6490226"/>
            <a:ext cx="6677469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/>
                </a:solidFill>
                <a:latin typeface="Optima" pitchFamily="2" charset="0"/>
              </a:defRPr>
            </a:lvl1pPr>
          </a:lstStyle>
          <a:p>
            <a:r>
              <a:rPr lang="en-US" smtClean="0"/>
              <a:t>Elena Cuoco for Outreach Team</a:t>
            </a:r>
            <a:endParaRPr lang="it-IT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5112568" cy="100811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 dirty="0" smtClean="0"/>
              <a:t>Fare clic per modificare lo stile del titolo</a:t>
            </a:r>
            <a:endParaRPr dirty="0"/>
          </a:p>
        </p:txBody>
      </p:sp>
      <p:pic>
        <p:nvPicPr>
          <p:cNvPr id="12" name="Picture 11" descr="logo-Virgo-EGO-trans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4644008" y="188137"/>
            <a:ext cx="4354654" cy="37227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65" r:id="rId16"/>
    <p:sldLayoutId id="2147483676" r:id="rId17"/>
    <p:sldLayoutId id="2147483693" r:id="rId18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ill Sans MT" pitchFamily="34" charset="0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Gill Sans MT" pitchFamily="34" charset="0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Gill Sans MT" pitchFamily="34" charset="0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Gill Sans MT" pitchFamily="34" charset="0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Gill Sans MT" pitchFamily="34" charset="0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Gill Sans MT" pitchFamily="34" charset="0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hyperlink" Target="mailto:comunicazione@ego-gw.it" TargetMode="External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hyperlink" Target="mailto:pressoffice@ego-gw.i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public.virgo-gw.eu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news.com/2014/05/22/echoes-from-the-big-bang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www.abc.net.au/catalyst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47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492375"/>
            <a:ext cx="7967413" cy="1470025"/>
          </a:xfrm>
        </p:spPr>
        <p:txBody>
          <a:bodyPr/>
          <a:lstStyle/>
          <a:p>
            <a:r>
              <a:rPr lang="it-IT" dirty="0" err="1" smtClean="0"/>
              <a:t>Education</a:t>
            </a:r>
            <a:r>
              <a:rPr lang="it-IT" dirty="0" smtClean="0"/>
              <a:t> and Public Outreach </a:t>
            </a:r>
            <a:br>
              <a:rPr lang="it-IT" dirty="0" smtClean="0"/>
            </a:br>
            <a:r>
              <a:rPr lang="it-IT" dirty="0" smtClean="0"/>
              <a:t>@EGO/Virgo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Elena Cuoco</a:t>
            </a:r>
          </a:p>
          <a:p>
            <a:r>
              <a:rPr lang="it-IT" dirty="0" smtClean="0"/>
              <a:t>EGO and INFN Pisa</a:t>
            </a:r>
          </a:p>
          <a:p>
            <a:r>
              <a:rPr lang="it-IT" dirty="0" smtClean="0"/>
              <a:t> </a:t>
            </a:r>
          </a:p>
          <a:p>
            <a:r>
              <a:rPr lang="it-IT" dirty="0" smtClean="0"/>
              <a:t>On behalf of EGO/</a:t>
            </a:r>
            <a:r>
              <a:rPr lang="it-IT" dirty="0" err="1" smtClean="0"/>
              <a:t>Virgo</a:t>
            </a:r>
            <a:r>
              <a:rPr lang="it-IT" dirty="0" smtClean="0"/>
              <a:t> </a:t>
            </a:r>
            <a:r>
              <a:rPr lang="it-IT" dirty="0" err="1" smtClean="0"/>
              <a:t>Outreach</a:t>
            </a:r>
            <a:r>
              <a:rPr lang="it-IT" dirty="0" smtClean="0"/>
              <a:t> Team</a:t>
            </a:r>
          </a:p>
          <a:p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5259-C1FD-449F-B81E-CB0CD57164A6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394" y="116632"/>
            <a:ext cx="4608638" cy="1191768"/>
          </a:xfrm>
        </p:spPr>
        <p:txBody>
          <a:bodyPr/>
          <a:lstStyle/>
          <a:p>
            <a:r>
              <a:rPr lang="it-IT" dirty="0" smtClean="0"/>
              <a:t>March 2015: </a:t>
            </a:r>
            <a:r>
              <a:rPr lang="it-IT" dirty="0" err="1" smtClean="0"/>
              <a:t>Larger</a:t>
            </a:r>
            <a:r>
              <a:rPr lang="it-IT" dirty="0" smtClean="0"/>
              <a:t> EPO team and </a:t>
            </a:r>
            <a:r>
              <a:rPr lang="it-IT" dirty="0" err="1" smtClean="0"/>
              <a:t>new</a:t>
            </a:r>
            <a:r>
              <a:rPr lang="it-IT" dirty="0" smtClean="0"/>
              <a:t> direction/</a:t>
            </a:r>
            <a:r>
              <a:rPr lang="it-IT" dirty="0" err="1" smtClean="0"/>
              <a:t>organization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1534042031"/>
              </p:ext>
            </p:extLst>
          </p:nvPr>
        </p:nvGraphicFramePr>
        <p:xfrm>
          <a:off x="304800" y="1250776"/>
          <a:ext cx="8534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Left Arrow Callout 11"/>
          <p:cNvSpPr/>
          <p:nvPr/>
        </p:nvSpPr>
        <p:spPr bwMode="auto">
          <a:xfrm>
            <a:off x="7020272" y="3120752"/>
            <a:ext cx="1905000" cy="1676400"/>
          </a:xfrm>
          <a:prstGeom prst="leftArrowCallout">
            <a:avLst>
              <a:gd name="adj1" fmla="val 26457"/>
              <a:gd name="adj2" fmla="val 25000"/>
              <a:gd name="adj3" fmla="val 25000"/>
              <a:gd name="adj4" fmla="val 78000"/>
            </a:avLst>
          </a:prstGeom>
          <a:solidFill>
            <a:srgbClr val="37609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dirty="0" smtClean="0">
              <a:solidFill>
                <a:schemeClr val="bg1"/>
              </a:solidFill>
              <a:latin typeface="Arial" charset="0"/>
            </a:endParaRPr>
          </a:p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dirty="0">
              <a:solidFill>
                <a:schemeClr val="bg1"/>
              </a:solidFill>
              <a:latin typeface="Arial" charset="0"/>
            </a:endParaRPr>
          </a:p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bg1"/>
                </a:solidFill>
                <a:latin typeface="Arial" charset="0"/>
              </a:rPr>
              <a:t>When</a:t>
            </a:r>
            <a:r>
              <a:rPr lang="en-US" sz="2400" b="1" dirty="0">
                <a:solidFill>
                  <a:schemeClr val="bg1"/>
                </a:solidFill>
                <a:latin typeface="Arial" charset="0"/>
              </a:rPr>
              <a:t>?</a:t>
            </a:r>
          </a:p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ASAP!</a:t>
            </a: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380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28596" y="1214422"/>
          <a:ext cx="8229218" cy="5023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5259-C1FD-449F-B81E-CB0CD57164A6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437032"/>
            <a:ext cx="4392488" cy="831728"/>
          </a:xfrm>
        </p:spPr>
        <p:txBody>
          <a:bodyPr/>
          <a:lstStyle/>
          <a:p>
            <a:r>
              <a:rPr lang="en-US" dirty="0" smtClean="0"/>
              <a:t>What are the key elements of new public outreach strategy?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317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5259-C1FD-449F-B81E-CB0CD57164A6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51520" y="4540"/>
            <a:ext cx="3960813" cy="1192212"/>
          </a:xfrm>
        </p:spPr>
        <p:txBody>
          <a:bodyPr/>
          <a:lstStyle/>
          <a:p>
            <a:r>
              <a:rPr lang="en-US" dirty="0" smtClean="0"/>
              <a:t>Virgo and the web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395957889"/>
              </p:ext>
            </p:extLst>
          </p:nvPr>
        </p:nvGraphicFramePr>
        <p:xfrm>
          <a:off x="381000" y="1143000"/>
          <a:ext cx="85344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70520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Guided </a:t>
            </a:r>
            <a:r>
              <a:rPr lang="en-US" sz="2800" dirty="0"/>
              <a:t>tours</a:t>
            </a:r>
          </a:p>
          <a:p>
            <a:r>
              <a:rPr lang="en-US" sz="2800" dirty="0" smtClean="0"/>
              <a:t>Prepare </a:t>
            </a:r>
            <a:r>
              <a:rPr lang="en-US" sz="2800" dirty="0"/>
              <a:t>local exhibition</a:t>
            </a:r>
          </a:p>
          <a:p>
            <a:r>
              <a:rPr lang="en-US" sz="2800" dirty="0" smtClean="0"/>
              <a:t>Interact </a:t>
            </a:r>
            <a:r>
              <a:rPr lang="en-US" sz="2800" dirty="0"/>
              <a:t>with local Institutes (Universities, city councils, </a:t>
            </a:r>
            <a:r>
              <a:rPr lang="en-US" sz="2800" dirty="0" err="1" smtClean="0"/>
              <a:t>etc</a:t>
            </a:r>
            <a:r>
              <a:rPr lang="en-US" sz="2800" dirty="0"/>
              <a:t>)</a:t>
            </a:r>
          </a:p>
          <a:p>
            <a:r>
              <a:rPr lang="en-US" sz="2800" dirty="0" smtClean="0"/>
              <a:t>Update </a:t>
            </a:r>
            <a:r>
              <a:rPr lang="en-US" sz="2800" dirty="0"/>
              <a:t>written materials (e.g. flyers, etc</a:t>
            </a:r>
            <a:r>
              <a:rPr lang="en-US" sz="2800" dirty="0" smtClean="0"/>
              <a:t>)  </a:t>
            </a:r>
            <a:endParaRPr lang="en-US" sz="2800" dirty="0"/>
          </a:p>
          <a:p>
            <a:r>
              <a:rPr lang="en-US" sz="2800" dirty="0" smtClean="0"/>
              <a:t>Gadgets for visitors</a:t>
            </a:r>
          </a:p>
          <a:p>
            <a:r>
              <a:rPr lang="en-US" sz="2800" dirty="0" smtClean="0"/>
              <a:t>Reorganization from September 2015</a:t>
            </a:r>
            <a:endParaRPr lang="en-US" sz="2800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DA5259-C1FD-449F-B81E-CB0CD57164A6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116632"/>
            <a:ext cx="4032574" cy="1024920"/>
          </a:xfrm>
        </p:spPr>
        <p:txBody>
          <a:bodyPr/>
          <a:lstStyle/>
          <a:p>
            <a:r>
              <a:rPr lang="en-US" dirty="0"/>
              <a:t>Visit Virgo</a:t>
            </a:r>
          </a:p>
        </p:txBody>
      </p:sp>
      <p:sp>
        <p:nvSpPr>
          <p:cNvPr id="6" name="Down Arrow Callout 5"/>
          <p:cNvSpPr/>
          <p:nvPr/>
        </p:nvSpPr>
        <p:spPr bwMode="auto">
          <a:xfrm>
            <a:off x="533400" y="1371600"/>
            <a:ext cx="8229600" cy="914400"/>
          </a:xfrm>
          <a:prstGeom prst="downArrowCallout">
            <a:avLst>
              <a:gd name="adj1" fmla="val 704533"/>
              <a:gd name="adj2" fmla="val 360000"/>
              <a:gd name="adj3" fmla="val 25000"/>
              <a:gd name="adj4" fmla="val 75000"/>
            </a:avLst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3600" b="1" dirty="0" smtClean="0">
                <a:solidFill>
                  <a:schemeClr val="bg1"/>
                </a:solidFill>
                <a:latin typeface="Arial" charset="0"/>
              </a:rPr>
              <a:t>Already </a:t>
            </a: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established</a:t>
            </a:r>
            <a:r>
              <a:rPr lang="en-US" sz="3600" b="1" dirty="0">
                <a:solidFill>
                  <a:schemeClr val="bg1"/>
                </a:solidFill>
                <a:latin typeface="Arial" charset="0"/>
              </a:rPr>
              <a:t> tradition</a:t>
            </a:r>
          </a:p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877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Immagin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212976"/>
            <a:ext cx="4172300" cy="32129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Immagine 9" descr="Astrieparticel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340768"/>
            <a:ext cx="3240360" cy="22768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5259-C1FD-449F-B81E-CB0CD57164A6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51520" y="-27384"/>
            <a:ext cx="3960813" cy="1192212"/>
          </a:xfrm>
        </p:spPr>
        <p:txBody>
          <a:bodyPr/>
          <a:lstStyle/>
          <a:p>
            <a:r>
              <a:rPr lang="en-US" dirty="0" smtClean="0"/>
              <a:t>Virgo on the road 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2401881936"/>
              </p:ext>
            </p:extLst>
          </p:nvPr>
        </p:nvGraphicFramePr>
        <p:xfrm>
          <a:off x="1403648" y="1271860"/>
          <a:ext cx="9182100" cy="539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ctangle 4"/>
          <p:cNvSpPr/>
          <p:nvPr/>
        </p:nvSpPr>
        <p:spPr>
          <a:xfrm rot="17399130">
            <a:off x="194418" y="3947304"/>
            <a:ext cx="357106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Virgo on the road</a:t>
            </a:r>
          </a:p>
        </p:txBody>
      </p:sp>
    </p:spTree>
    <p:extLst>
      <p:ext uri="{BB962C8B-B14F-4D97-AF65-F5344CB8AC3E}">
        <p14:creationId xmlns:p14="http://schemas.microsoft.com/office/powerpoint/2010/main" xmlns="" val="362326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1stGraWIToNschool-Banner+EU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2051" y="4725144"/>
            <a:ext cx="7994405" cy="1502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Promote the engagement of scientists with Virgo  </a:t>
            </a:r>
          </a:p>
          <a:p>
            <a:r>
              <a:rPr lang="en-US" dirty="0" smtClean="0"/>
              <a:t>Develop science/education problems around Virgo</a:t>
            </a:r>
          </a:p>
          <a:p>
            <a:pPr lvl="1"/>
            <a:r>
              <a:rPr lang="en-US" dirty="0" smtClean="0"/>
              <a:t>Be in contact with EPO of LIGO</a:t>
            </a:r>
          </a:p>
          <a:p>
            <a:pPr lvl="1"/>
            <a:r>
              <a:rPr lang="en-US" dirty="0" smtClean="0"/>
              <a:t>Help the collaboration to support the promotion of grad students and </a:t>
            </a:r>
            <a:r>
              <a:rPr lang="en-US" dirty="0" err="1" smtClean="0"/>
              <a:t>postdoc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Help promoting our results to the scientific community  </a:t>
            </a:r>
          </a:p>
          <a:p>
            <a:r>
              <a:rPr lang="it-IT" dirty="0" err="1" smtClean="0"/>
              <a:t>Example</a:t>
            </a:r>
            <a:r>
              <a:rPr lang="it-IT" dirty="0" smtClean="0"/>
              <a:t>: </a:t>
            </a:r>
            <a:r>
              <a:rPr lang="it-IT" dirty="0" err="1" smtClean="0"/>
              <a:t>GraWIToN</a:t>
            </a:r>
            <a:r>
              <a:rPr lang="it-IT" dirty="0" smtClean="0"/>
              <a:t> 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it-IT" dirty="0" smtClean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5259-C1FD-449F-B81E-CB0CD57164A6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365024"/>
            <a:ext cx="4176590" cy="831728"/>
          </a:xfrm>
        </p:spPr>
        <p:txBody>
          <a:bodyPr/>
          <a:lstStyle/>
          <a:p>
            <a:r>
              <a:rPr lang="en-US" dirty="0" smtClean="0"/>
              <a:t>Academic Impact </a:t>
            </a:r>
            <a:br>
              <a:rPr lang="en-US" dirty="0" smtClean="0"/>
            </a:br>
            <a:r>
              <a:rPr lang="en-US" dirty="0" smtClean="0"/>
              <a:t>outreach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92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5259-C1FD-449F-B81E-CB0CD57164A6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51147" y="116632"/>
            <a:ext cx="3960813" cy="1192212"/>
          </a:xfrm>
        </p:spPr>
        <p:txBody>
          <a:bodyPr/>
          <a:lstStyle/>
          <a:p>
            <a:r>
              <a:rPr lang="en-US" dirty="0" smtClean="0"/>
              <a:t>Virgo and the press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842024226"/>
              </p:ext>
            </p:extLst>
          </p:nvPr>
        </p:nvGraphicFramePr>
        <p:xfrm>
          <a:off x="304800" y="1143000"/>
          <a:ext cx="8686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60058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European EPO network </a:t>
            </a:r>
            <a:r>
              <a:rPr lang="it-IT" sz="1600" dirty="0" smtClean="0"/>
              <a:t>outreachteam@ego-gw.it</a:t>
            </a:r>
            <a:endParaRPr lang="it-IT" sz="1600" dirty="0"/>
          </a:p>
        </p:txBody>
      </p:sp>
      <p:grpSp>
        <p:nvGrpSpPr>
          <p:cNvPr id="27" name="Gruppo 26"/>
          <p:cNvGrpSpPr/>
          <p:nvPr/>
        </p:nvGrpSpPr>
        <p:grpSpPr>
          <a:xfrm>
            <a:off x="179512" y="1412776"/>
            <a:ext cx="1656184" cy="1871628"/>
            <a:chOff x="395536" y="1988840"/>
            <a:chExt cx="1656184" cy="1871628"/>
          </a:xfrm>
        </p:grpSpPr>
        <p:pic>
          <p:nvPicPr>
            <p:cNvPr id="8" name="Picture 7" descr="Jerone_pic_outreach-998x1024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536" y="1988840"/>
              <a:ext cx="1656184" cy="169933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17" name="CasellaDiTesto 16"/>
            <p:cNvSpPr txBox="1"/>
            <p:nvPr/>
          </p:nvSpPr>
          <p:spPr>
            <a:xfrm>
              <a:off x="395536" y="3645024"/>
              <a:ext cx="1511952" cy="2154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Jerome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Degalliaux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LMA, France</a:t>
              </a:r>
              <a:endParaRPr lang="en-US" sz="800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1907704" y="1412776"/>
            <a:ext cx="1733270" cy="2087652"/>
            <a:chOff x="2411760" y="1844824"/>
            <a:chExt cx="1733270" cy="2087652"/>
          </a:xfrm>
        </p:grpSpPr>
        <p:pic>
          <p:nvPicPr>
            <p:cNvPr id="10" name="Picture 9" descr="PhotoLoicRolland-1024x102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1760" y="1844824"/>
              <a:ext cx="1733270" cy="17281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18" name="CasellaDiTesto 17"/>
            <p:cNvSpPr txBox="1"/>
            <p:nvPr/>
          </p:nvSpPr>
          <p:spPr>
            <a:xfrm>
              <a:off x="2555776" y="3717032"/>
              <a:ext cx="1273105" cy="2154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Loic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Rolland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Lapp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France</a:t>
              </a:r>
              <a:endParaRPr lang="en-US" sz="800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grpSp>
        <p:nvGrpSpPr>
          <p:cNvPr id="29" name="Gruppo 28"/>
          <p:cNvGrpSpPr/>
          <p:nvPr/>
        </p:nvGrpSpPr>
        <p:grpSpPr>
          <a:xfrm>
            <a:off x="3419872" y="1413356"/>
            <a:ext cx="1800200" cy="2087652"/>
            <a:chOff x="4427984" y="1916832"/>
            <a:chExt cx="1800200" cy="2087652"/>
          </a:xfrm>
        </p:grpSpPr>
        <p:pic>
          <p:nvPicPr>
            <p:cNvPr id="11" name="Picture 10" descr="photosIdentitéSeptembre2014-009-recadrée-838x102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6016" y="1916832"/>
              <a:ext cx="1512168" cy="184780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19" name="CasellaDiTesto 18"/>
            <p:cNvSpPr txBox="1"/>
            <p:nvPr/>
          </p:nvSpPr>
          <p:spPr>
            <a:xfrm>
              <a:off x="4427984" y="3789040"/>
              <a:ext cx="1795684" cy="2154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              Nicolas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Arnoud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LAL, France</a:t>
              </a:r>
              <a:endParaRPr lang="en-US" sz="800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grpSp>
        <p:nvGrpSpPr>
          <p:cNvPr id="30" name="Gruppo 29"/>
          <p:cNvGrpSpPr/>
          <p:nvPr/>
        </p:nvGrpSpPr>
        <p:grpSpPr>
          <a:xfrm>
            <a:off x="5292080" y="1412776"/>
            <a:ext cx="1656184" cy="1943636"/>
            <a:chOff x="6732240" y="1988840"/>
            <a:chExt cx="1656184" cy="1943636"/>
          </a:xfrm>
        </p:grpSpPr>
        <p:pic>
          <p:nvPicPr>
            <p:cNvPr id="12" name="Picture 11" descr="severine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32240" y="1988840"/>
              <a:ext cx="1656184" cy="16561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20" name="CasellaDiTesto 19"/>
            <p:cNvSpPr txBox="1"/>
            <p:nvPr/>
          </p:nvSpPr>
          <p:spPr>
            <a:xfrm>
              <a:off x="6864156" y="3717032"/>
              <a:ext cx="1236236" cy="2154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Sverine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Perus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EGO, Italy</a:t>
              </a:r>
              <a:endParaRPr lang="en-US" sz="800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grpSp>
        <p:nvGrpSpPr>
          <p:cNvPr id="31" name="Gruppo 30"/>
          <p:cNvGrpSpPr/>
          <p:nvPr/>
        </p:nvGrpSpPr>
        <p:grpSpPr>
          <a:xfrm>
            <a:off x="142844" y="3861048"/>
            <a:ext cx="1513727" cy="1799620"/>
            <a:chOff x="251520" y="4653136"/>
            <a:chExt cx="1513727" cy="1799620"/>
          </a:xfrm>
        </p:grpSpPr>
        <p:pic>
          <p:nvPicPr>
            <p:cNvPr id="13" name="Picture 12" descr="tomadams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1520" y="4653136"/>
              <a:ext cx="1513727" cy="148309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21" name="CasellaDiTesto 20"/>
            <p:cNvSpPr txBox="1"/>
            <p:nvPr/>
          </p:nvSpPr>
          <p:spPr>
            <a:xfrm>
              <a:off x="251520" y="6237312"/>
              <a:ext cx="1342034" cy="2154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Thomas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Adam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Lapp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 France</a:t>
              </a:r>
              <a:endParaRPr lang="en-US" sz="800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1691680" y="3861048"/>
            <a:ext cx="1224136" cy="2015644"/>
            <a:chOff x="2123728" y="4437112"/>
            <a:chExt cx="1224136" cy="2015644"/>
          </a:xfrm>
        </p:grpSpPr>
        <p:pic>
          <p:nvPicPr>
            <p:cNvPr id="6" name="Picture 5" descr="elenacuoco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23728" y="4437112"/>
              <a:ext cx="1209005" cy="17395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22" name="CasellaDiTesto 21"/>
            <p:cNvSpPr txBox="1"/>
            <p:nvPr/>
          </p:nvSpPr>
          <p:spPr>
            <a:xfrm>
              <a:off x="2151703" y="6237312"/>
              <a:ext cx="1196161" cy="2154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Elena Cuoco, EGO, Italy</a:t>
              </a:r>
              <a:endParaRPr lang="en-US" sz="800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grpSp>
        <p:nvGrpSpPr>
          <p:cNvPr id="33" name="Gruppo 32"/>
          <p:cNvGrpSpPr/>
          <p:nvPr/>
        </p:nvGrpSpPr>
        <p:grpSpPr>
          <a:xfrm>
            <a:off x="2915816" y="3857628"/>
            <a:ext cx="1390806" cy="1727612"/>
            <a:chOff x="3563888" y="4725144"/>
            <a:chExt cx="1390806" cy="1727612"/>
          </a:xfrm>
        </p:grpSpPr>
        <p:pic>
          <p:nvPicPr>
            <p:cNvPr id="7" name="Picture 6" descr="GillesBogaert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3888" y="4725144"/>
              <a:ext cx="1390806" cy="150380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23" name="CasellaDiTesto 22"/>
            <p:cNvSpPr txBox="1"/>
            <p:nvPr/>
          </p:nvSpPr>
          <p:spPr>
            <a:xfrm>
              <a:off x="3563888" y="6237312"/>
              <a:ext cx="1346844" cy="2154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Gilles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Bogaert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Nice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France</a:t>
              </a:r>
              <a:endParaRPr lang="en-US" sz="800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grpSp>
        <p:nvGrpSpPr>
          <p:cNvPr id="34" name="Gruppo 33"/>
          <p:cNvGrpSpPr/>
          <p:nvPr/>
        </p:nvGrpSpPr>
        <p:grpSpPr>
          <a:xfrm>
            <a:off x="4355976" y="3861048"/>
            <a:ext cx="1452984" cy="1727612"/>
            <a:chOff x="5148064" y="4725144"/>
            <a:chExt cx="1452984" cy="1727612"/>
          </a:xfrm>
        </p:grpSpPr>
        <p:pic>
          <p:nvPicPr>
            <p:cNvPr id="5" name="Picture 4" descr="CarloFoto-993x1024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48064" y="4725144"/>
              <a:ext cx="1452984" cy="14983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24" name="CasellaDiTesto 23"/>
            <p:cNvSpPr txBox="1"/>
            <p:nvPr/>
          </p:nvSpPr>
          <p:spPr>
            <a:xfrm>
              <a:off x="5220072" y="6237312"/>
              <a:ext cx="1359668" cy="2154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Carlo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Bradaschia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INFN Pisa</a:t>
              </a:r>
              <a:endParaRPr lang="en-US" sz="800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grpSp>
        <p:nvGrpSpPr>
          <p:cNvPr id="35" name="Gruppo 34"/>
          <p:cNvGrpSpPr/>
          <p:nvPr/>
        </p:nvGrpSpPr>
        <p:grpSpPr>
          <a:xfrm>
            <a:off x="5868144" y="3857628"/>
            <a:ext cx="1656183" cy="1728192"/>
            <a:chOff x="7092280" y="4653136"/>
            <a:chExt cx="1852613" cy="1871628"/>
          </a:xfrm>
        </p:grpSpPr>
        <p:pic>
          <p:nvPicPr>
            <p:cNvPr id="9" name="Picture 8" descr="mrazzano_gold2015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92280" y="4653136"/>
              <a:ext cx="1852613" cy="168116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25" name="CasellaDiTesto 24"/>
            <p:cNvSpPr txBox="1"/>
            <p:nvPr/>
          </p:nvSpPr>
          <p:spPr>
            <a:xfrm>
              <a:off x="7092280" y="6309320"/>
              <a:ext cx="1768433" cy="2154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Massimiliano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Razzano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, Pisa </a:t>
              </a:r>
              <a:r>
                <a:rPr lang="it-IT" sz="800" dirty="0" err="1" smtClean="0">
                  <a:solidFill>
                    <a:schemeClr val="bg1"/>
                  </a:solidFill>
                  <a:latin typeface="Gill Sans MT" pitchFamily="34" charset="0"/>
                </a:rPr>
                <a:t>University</a:t>
              </a:r>
              <a:r>
                <a:rPr lang="it-IT" sz="800" dirty="0" smtClean="0">
                  <a:solidFill>
                    <a:schemeClr val="bg1"/>
                  </a:solidFill>
                  <a:latin typeface="Gill Sans MT" pitchFamily="34" charset="0"/>
                </a:rPr>
                <a:t> </a:t>
              </a:r>
              <a:endParaRPr lang="en-US" sz="800" dirty="0">
                <a:solidFill>
                  <a:schemeClr val="bg1"/>
                </a:solidFill>
                <a:latin typeface="Gill Sans MT" pitchFamily="34" charset="0"/>
              </a:endParaRPr>
            </a:p>
          </p:txBody>
        </p:sp>
      </p:grpSp>
      <p:sp>
        <p:nvSpPr>
          <p:cNvPr id="36" name="CasellaDiTesto 35"/>
          <p:cNvSpPr txBox="1"/>
          <p:nvPr/>
        </p:nvSpPr>
        <p:spPr>
          <a:xfrm>
            <a:off x="7339508" y="2996952"/>
            <a:ext cx="1316386" cy="21544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800" dirty="0" smtClean="0">
                <a:solidFill>
                  <a:schemeClr val="bg1"/>
                </a:solidFill>
                <a:latin typeface="Gill Sans MT" pitchFamily="34" charset="0"/>
              </a:rPr>
              <a:t>Franco </a:t>
            </a:r>
            <a:r>
              <a:rPr lang="it-IT" sz="800" dirty="0" err="1" smtClean="0">
                <a:solidFill>
                  <a:schemeClr val="bg1"/>
                </a:solidFill>
                <a:latin typeface="Gill Sans MT" pitchFamily="34" charset="0"/>
              </a:rPr>
              <a:t>Frasconi</a:t>
            </a:r>
            <a:r>
              <a:rPr lang="it-IT" sz="800" dirty="0" smtClean="0">
                <a:solidFill>
                  <a:schemeClr val="bg1"/>
                </a:solidFill>
                <a:latin typeface="Gill Sans MT" pitchFamily="34" charset="0"/>
              </a:rPr>
              <a:t>, INFN Pisa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179512" y="5877272"/>
            <a:ext cx="3990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>
                <a:solidFill>
                  <a:schemeClr val="bg1"/>
                </a:solidFill>
                <a:latin typeface="Gill Sans MT" pitchFamily="34" charset="0"/>
              </a:rPr>
              <a:t>…</a:t>
            </a:r>
            <a:r>
              <a:rPr lang="it-IT" sz="1400" dirty="0" smtClean="0">
                <a:solidFill>
                  <a:schemeClr val="bg1"/>
                </a:solidFill>
                <a:latin typeface="Gill Sans MT" pitchFamily="34" charset="0"/>
              </a:rPr>
              <a:t>Mathyas Vasuth, </a:t>
            </a:r>
            <a:r>
              <a:rPr lang="it-IT" sz="1400" dirty="0" err="1" smtClean="0">
                <a:solidFill>
                  <a:schemeClr val="bg1"/>
                </a:solidFill>
                <a:latin typeface="Gill Sans MT" pitchFamily="34" charset="0"/>
              </a:rPr>
              <a:t>Unghery</a:t>
            </a:r>
            <a:r>
              <a:rPr lang="it-IT" sz="1400" dirty="0" smtClean="0">
                <a:solidFill>
                  <a:schemeClr val="bg1"/>
                </a:solidFill>
                <a:latin typeface="Gill Sans MT" pitchFamily="34" charset="0"/>
              </a:rPr>
              <a:t>, </a:t>
            </a:r>
            <a:r>
              <a:rPr lang="it-IT" sz="1400" dirty="0" err="1" smtClean="0">
                <a:solidFill>
                  <a:schemeClr val="bg1"/>
                </a:solidFill>
                <a:latin typeface="Gill Sans MT" pitchFamily="34" charset="0"/>
              </a:rPr>
              <a:t>Henkjan</a:t>
            </a:r>
            <a:r>
              <a:rPr lang="it-IT" sz="1400" dirty="0" smtClean="0">
                <a:solidFill>
                  <a:schemeClr val="bg1"/>
                </a:solidFill>
                <a:latin typeface="Gill Sans MT" pitchFamily="34" charset="0"/>
              </a:rPr>
              <a:t>, </a:t>
            </a:r>
            <a:r>
              <a:rPr lang="it-IT" sz="1400" dirty="0" err="1" smtClean="0">
                <a:solidFill>
                  <a:schemeClr val="bg1"/>
                </a:solidFill>
                <a:latin typeface="Gill Sans MT" pitchFamily="34" charset="0"/>
              </a:rPr>
              <a:t>Nikhef</a:t>
            </a:r>
            <a:r>
              <a:rPr lang="it-IT" sz="1400" dirty="0" smtClean="0">
                <a:solidFill>
                  <a:schemeClr val="bg1"/>
                </a:solidFill>
                <a:latin typeface="Gill Sans MT" pitchFamily="34" charset="0"/>
              </a:rPr>
              <a:t> and </a:t>
            </a:r>
            <a:r>
              <a:rPr lang="it-IT" sz="1400" dirty="0" err="1" smtClean="0">
                <a:solidFill>
                  <a:schemeClr val="bg1"/>
                </a:solidFill>
                <a:latin typeface="Gill Sans MT" pitchFamily="34" charset="0"/>
              </a:rPr>
              <a:t>Bejger</a:t>
            </a:r>
            <a:r>
              <a:rPr lang="it-IT" sz="1400" dirty="0" smtClean="0">
                <a:solidFill>
                  <a:schemeClr val="bg1"/>
                </a:solidFill>
                <a:latin typeface="Gill Sans MT" pitchFamily="34" charset="0"/>
              </a:rPr>
              <a:t>, Poland…</a:t>
            </a:r>
            <a:endParaRPr lang="en-US" sz="1400" dirty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39" name="Picture 38" descr="ffrasconi_foto_crop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07122" y="1316975"/>
            <a:ext cx="1579720" cy="1611959"/>
          </a:xfrm>
          <a:prstGeom prst="rect">
            <a:avLst/>
          </a:prstGeom>
        </p:spPr>
      </p:pic>
      <p:pic>
        <p:nvPicPr>
          <p:cNvPr id="40" name="Picture 39" descr="helios_vocca_foto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596336" y="3857628"/>
            <a:ext cx="1320869" cy="1630702"/>
          </a:xfrm>
          <a:prstGeom prst="rect">
            <a:avLst/>
          </a:prstGeom>
        </p:spPr>
      </p:pic>
      <p:sp>
        <p:nvSpPr>
          <p:cNvPr id="41" name="CasellaDiTesto 21"/>
          <p:cNvSpPr txBox="1"/>
          <p:nvPr/>
        </p:nvSpPr>
        <p:spPr>
          <a:xfrm>
            <a:off x="7577383" y="5517232"/>
            <a:ext cx="1387105" cy="21544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800" dirty="0" smtClean="0">
                <a:solidFill>
                  <a:schemeClr val="bg1"/>
                </a:solidFill>
                <a:latin typeface="Gill Sans MT" pitchFamily="34" charset="0"/>
              </a:rPr>
              <a:t>Helios Vocca, INFN Perugia</a:t>
            </a:r>
            <a:endParaRPr lang="en-US" sz="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5076056" y="5589240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E-mail :  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  <a:hlinkClick r:id="rId13"/>
              </a:rPr>
              <a:t>comunicazione@ego-gw.it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or 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  <a:hlinkClick r:id="rId14"/>
              </a:rPr>
              <a:t>pressoffice@ego-gw.it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 </a:t>
            </a:r>
          </a:p>
          <a:p>
            <a:endParaRPr lang="it-IT" dirty="0" smtClean="0"/>
          </a:p>
          <a:p>
            <a:endParaRPr lang="en-US" dirty="0"/>
          </a:p>
        </p:txBody>
      </p:sp>
      <p:sp>
        <p:nvSpPr>
          <p:cNvPr id="44" name="Rettangolo 43"/>
          <p:cNvSpPr/>
          <p:nvPr/>
        </p:nvSpPr>
        <p:spPr>
          <a:xfrm>
            <a:off x="179512" y="609329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</a:rPr>
              <a:t>A  </a:t>
            </a:r>
            <a:r>
              <a:rPr lang="it-IT" sz="1000" dirty="0" err="1" smtClean="0">
                <a:solidFill>
                  <a:schemeClr val="bg1"/>
                </a:solidFill>
              </a:rPr>
              <a:t>local</a:t>
            </a:r>
            <a:r>
              <a:rPr lang="it-IT" sz="1000" dirty="0" smtClean="0">
                <a:solidFill>
                  <a:schemeClr val="bg1"/>
                </a:solidFill>
              </a:rPr>
              <a:t> EGO/</a:t>
            </a:r>
            <a:r>
              <a:rPr lang="it-IT" sz="1000" dirty="0" err="1" smtClean="0">
                <a:solidFill>
                  <a:schemeClr val="bg1"/>
                </a:solidFill>
              </a:rPr>
              <a:t>Virgo</a:t>
            </a:r>
            <a:r>
              <a:rPr lang="it-IT" sz="1000" dirty="0" smtClean="0">
                <a:solidFill>
                  <a:schemeClr val="bg1"/>
                </a:solidFill>
              </a:rPr>
              <a:t> </a:t>
            </a:r>
            <a:r>
              <a:rPr lang="it-IT" sz="1000" dirty="0" err="1" smtClean="0">
                <a:solidFill>
                  <a:schemeClr val="bg1"/>
                </a:solidFill>
              </a:rPr>
              <a:t>group</a:t>
            </a:r>
            <a:r>
              <a:rPr lang="it-IT" sz="1000" dirty="0" smtClean="0">
                <a:solidFill>
                  <a:schemeClr val="bg1"/>
                </a:solidFill>
              </a:rPr>
              <a:t>:</a:t>
            </a:r>
          </a:p>
          <a:p>
            <a:r>
              <a:rPr lang="it-IT" sz="1000" dirty="0" err="1" smtClean="0">
                <a:solidFill>
                  <a:schemeClr val="bg1"/>
                </a:solidFill>
              </a:rPr>
              <a:t>Technical</a:t>
            </a:r>
            <a:r>
              <a:rPr lang="it-IT" sz="1000" dirty="0" smtClean="0">
                <a:solidFill>
                  <a:schemeClr val="bg1"/>
                </a:solidFill>
              </a:rPr>
              <a:t> </a:t>
            </a:r>
            <a:r>
              <a:rPr lang="it-IT" sz="1000" dirty="0" err="1" smtClean="0">
                <a:solidFill>
                  <a:schemeClr val="bg1"/>
                </a:solidFill>
              </a:rPr>
              <a:t>supports</a:t>
            </a:r>
            <a:r>
              <a:rPr lang="it-IT" sz="1000" dirty="0" smtClean="0">
                <a:solidFill>
                  <a:schemeClr val="bg1"/>
                </a:solidFill>
              </a:rPr>
              <a:t>  </a:t>
            </a:r>
            <a:r>
              <a:rPr lang="it-IT" sz="1000" dirty="0" err="1" smtClean="0">
                <a:solidFill>
                  <a:schemeClr val="bg1"/>
                </a:solidFill>
              </a:rPr>
              <a:t>for</a:t>
            </a:r>
            <a:r>
              <a:rPr lang="it-IT" sz="1000" dirty="0" smtClean="0">
                <a:solidFill>
                  <a:schemeClr val="bg1"/>
                </a:solidFill>
              </a:rPr>
              <a:t> web and </a:t>
            </a:r>
            <a:r>
              <a:rPr lang="it-IT" sz="1000" dirty="0" err="1" smtClean="0">
                <a:solidFill>
                  <a:schemeClr val="bg1"/>
                </a:solidFill>
              </a:rPr>
              <a:t>graphics</a:t>
            </a:r>
            <a:r>
              <a:rPr lang="it-IT" sz="1000" dirty="0" smtClean="0">
                <a:solidFill>
                  <a:schemeClr val="bg1"/>
                </a:solidFill>
              </a:rPr>
              <a:t>: G. Di </a:t>
            </a:r>
            <a:r>
              <a:rPr lang="it-IT" sz="1000" dirty="0" err="1" smtClean="0">
                <a:solidFill>
                  <a:schemeClr val="bg1"/>
                </a:solidFill>
              </a:rPr>
              <a:t>Biase</a:t>
            </a:r>
            <a:r>
              <a:rPr lang="it-IT" sz="1000" dirty="0" smtClean="0">
                <a:solidFill>
                  <a:schemeClr val="bg1"/>
                </a:solidFill>
              </a:rPr>
              <a:t>, </a:t>
            </a:r>
            <a:r>
              <a:rPr lang="it-IT" sz="1000" dirty="0" err="1" smtClean="0">
                <a:solidFill>
                  <a:schemeClr val="bg1"/>
                </a:solidFill>
              </a:rPr>
              <a:t>A.Matteini</a:t>
            </a:r>
            <a:endParaRPr lang="it-IT" sz="1000" dirty="0" smtClean="0">
              <a:solidFill>
                <a:schemeClr val="bg1"/>
              </a:solidFill>
            </a:endParaRPr>
          </a:p>
        </p:txBody>
      </p:sp>
      <p:sp>
        <p:nvSpPr>
          <p:cNvPr id="45" name="Rettangolo 44"/>
          <p:cNvSpPr/>
          <p:nvPr/>
        </p:nvSpPr>
        <p:spPr>
          <a:xfrm>
            <a:off x="4211960" y="6237312"/>
            <a:ext cx="40964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 smtClean="0">
                <a:solidFill>
                  <a:schemeClr val="bg1"/>
                </a:solidFill>
              </a:rPr>
              <a:t>And </a:t>
            </a:r>
            <a:r>
              <a:rPr lang="it-IT" sz="1200" dirty="0" err="1" smtClean="0">
                <a:solidFill>
                  <a:schemeClr val="bg1"/>
                </a:solidFill>
              </a:rPr>
              <a:t>many</a:t>
            </a:r>
            <a:r>
              <a:rPr lang="it-IT" sz="1200" dirty="0" smtClean="0">
                <a:solidFill>
                  <a:schemeClr val="bg1"/>
                </a:solidFill>
              </a:rPr>
              <a:t> </a:t>
            </a:r>
            <a:r>
              <a:rPr lang="it-IT" sz="1200" dirty="0" err="1" smtClean="0">
                <a:solidFill>
                  <a:schemeClr val="bg1"/>
                </a:solidFill>
              </a:rPr>
              <a:t>physicists</a:t>
            </a:r>
            <a:r>
              <a:rPr lang="it-IT" sz="1200" dirty="0" smtClean="0">
                <a:solidFill>
                  <a:schemeClr val="bg1"/>
                </a:solidFill>
              </a:rPr>
              <a:t> help </a:t>
            </a:r>
            <a:r>
              <a:rPr lang="it-IT" sz="1200" dirty="0" err="1" smtClean="0">
                <a:solidFill>
                  <a:schemeClr val="bg1"/>
                </a:solidFill>
              </a:rPr>
              <a:t>for</a:t>
            </a:r>
            <a:r>
              <a:rPr lang="it-IT" sz="1200" dirty="0" smtClean="0">
                <a:solidFill>
                  <a:schemeClr val="bg1"/>
                </a:solidFill>
              </a:rPr>
              <a:t> </a:t>
            </a:r>
            <a:r>
              <a:rPr lang="it-IT" sz="1200" dirty="0" err="1" smtClean="0">
                <a:solidFill>
                  <a:schemeClr val="bg1"/>
                </a:solidFill>
              </a:rPr>
              <a:t>Virgo</a:t>
            </a:r>
            <a:r>
              <a:rPr lang="it-IT" sz="1200" dirty="0" smtClean="0">
                <a:solidFill>
                  <a:schemeClr val="bg1"/>
                </a:solidFill>
              </a:rPr>
              <a:t> </a:t>
            </a:r>
            <a:r>
              <a:rPr lang="it-IT" sz="1200" dirty="0" err="1" smtClean="0">
                <a:solidFill>
                  <a:schemeClr val="bg1"/>
                </a:solidFill>
              </a:rPr>
              <a:t>visit</a:t>
            </a:r>
            <a:r>
              <a:rPr lang="it-IT" sz="1200" dirty="0" smtClean="0">
                <a:solidFill>
                  <a:schemeClr val="bg1"/>
                </a:solidFill>
              </a:rPr>
              <a:t> and open </a:t>
            </a:r>
            <a:r>
              <a:rPr lang="it-IT" sz="1200" dirty="0" err="1" smtClean="0">
                <a:solidFill>
                  <a:schemeClr val="bg1"/>
                </a:solidFill>
              </a:rPr>
              <a:t>lab</a:t>
            </a:r>
            <a:r>
              <a:rPr lang="it-IT" sz="1200" dirty="0" smtClean="0">
                <a:solidFill>
                  <a:schemeClr val="bg1"/>
                </a:solidFill>
              </a:rPr>
              <a:t> </a:t>
            </a:r>
            <a:r>
              <a:rPr lang="it-IT" sz="1200" dirty="0" err="1" smtClean="0">
                <a:solidFill>
                  <a:schemeClr val="bg1"/>
                </a:solidFill>
              </a:rPr>
              <a:t>day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51520" y="404664"/>
            <a:ext cx="4248598" cy="1224136"/>
          </a:xfrm>
        </p:spPr>
        <p:txBody>
          <a:bodyPr/>
          <a:lstStyle/>
          <a:p>
            <a:r>
              <a:rPr lang="it-IT" dirty="0" smtClean="0"/>
              <a:t>Website: </a:t>
            </a:r>
            <a:br>
              <a:rPr lang="it-IT" dirty="0" smtClean="0"/>
            </a:br>
            <a:r>
              <a:rPr lang="it-IT" dirty="0" smtClean="0">
                <a:hlinkClick r:id="rId2"/>
              </a:rPr>
              <a:t>http://public.virgo-gw.eu</a:t>
            </a:r>
            <a:r>
              <a:rPr lang="it-IT" dirty="0" smtClean="0"/>
              <a:t/>
            </a:r>
            <a:br>
              <a:rPr lang="it-IT" dirty="0" smtClean="0"/>
            </a:br>
            <a:endParaRPr lang="en-US" dirty="0"/>
          </a:p>
        </p:txBody>
      </p:sp>
      <p:sp>
        <p:nvSpPr>
          <p:cNvPr id="13" name="Segnaposto contenuto 12"/>
          <p:cNvSpPr>
            <a:spLocks noGrp="1"/>
          </p:cNvSpPr>
          <p:nvPr>
            <p:ph sz="half" idx="1"/>
          </p:nvPr>
        </p:nvSpPr>
        <p:spPr>
          <a:xfrm>
            <a:off x="179512" y="1412776"/>
            <a:ext cx="3657600" cy="4219575"/>
          </a:xfrm>
        </p:spPr>
        <p:txBody>
          <a:bodyPr>
            <a:normAutofit/>
          </a:bodyPr>
          <a:lstStyle/>
          <a:p>
            <a:r>
              <a:rPr lang="it-IT" dirty="0" smtClean="0"/>
              <a:t>Not the official Virgo website, but the EPO’s  one</a:t>
            </a:r>
          </a:p>
          <a:p>
            <a:r>
              <a:rPr lang="it-IT" dirty="0" smtClean="0"/>
              <a:t>Contest for the slogan: “Listening to the cosmic whisper”</a:t>
            </a:r>
          </a:p>
          <a:p>
            <a:r>
              <a:rPr lang="it-IT" dirty="0" smtClean="0"/>
              <a:t>A </a:t>
            </a:r>
            <a:r>
              <a:rPr lang="it-IT" dirty="0" err="1" smtClean="0"/>
              <a:t>series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introductory</a:t>
            </a:r>
            <a:r>
              <a:rPr lang="it-IT" dirty="0" smtClean="0"/>
              <a:t> </a:t>
            </a:r>
            <a:r>
              <a:rPr lang="it-IT" dirty="0" err="1" smtClean="0"/>
              <a:t>papers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describe</a:t>
            </a:r>
            <a:r>
              <a:rPr lang="it-IT" dirty="0" smtClean="0"/>
              <a:t> </a:t>
            </a:r>
            <a:r>
              <a:rPr lang="it-IT" dirty="0" err="1" smtClean="0"/>
              <a:t>Virgo</a:t>
            </a:r>
            <a:r>
              <a:rPr lang="it-IT" dirty="0" smtClean="0"/>
              <a:t> and </a:t>
            </a:r>
            <a:r>
              <a:rPr lang="it-IT" dirty="0" err="1" smtClean="0"/>
              <a:t>its</a:t>
            </a:r>
            <a:r>
              <a:rPr lang="it-IT" dirty="0" smtClean="0"/>
              <a:t> science</a:t>
            </a:r>
          </a:p>
          <a:p>
            <a:r>
              <a:rPr lang="it-IT" dirty="0" err="1" smtClean="0"/>
              <a:t>Events</a:t>
            </a:r>
            <a:r>
              <a:rPr lang="it-IT" dirty="0" smtClean="0"/>
              <a:t> </a:t>
            </a:r>
            <a:r>
              <a:rPr lang="it-IT" dirty="0" err="1" smtClean="0"/>
              <a:t>preparation</a:t>
            </a:r>
            <a:r>
              <a:rPr lang="it-IT" dirty="0" smtClean="0"/>
              <a:t> and report</a:t>
            </a:r>
          </a:p>
          <a:p>
            <a:r>
              <a:rPr lang="it-IT" dirty="0" smtClean="0"/>
              <a:t>…many more features we are working on (press kit, science for kids, booking visit via web)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7" name="Segnaposto contenuto 16" descr="CatturaSito2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563888" y="937617"/>
            <a:ext cx="3403503" cy="4219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10</a:t>
            </a:fld>
            <a:endParaRPr lang="it-IT"/>
          </a:p>
        </p:txBody>
      </p:sp>
      <p:pic>
        <p:nvPicPr>
          <p:cNvPr id="8" name="Immagine 7" descr="Cattura-sito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3532116"/>
            <a:ext cx="3367251" cy="28492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323528" y="260648"/>
            <a:ext cx="3960566" cy="903736"/>
          </a:xfrm>
        </p:spPr>
        <p:txBody>
          <a:bodyPr/>
          <a:lstStyle/>
          <a:p>
            <a:r>
              <a:rPr lang="it-IT" dirty="0" smtClean="0"/>
              <a:t>Social: </a:t>
            </a:r>
            <a:r>
              <a:rPr lang="it-IT" dirty="0" err="1" smtClean="0"/>
              <a:t>Facebook</a:t>
            </a:r>
            <a:r>
              <a:rPr lang="it-IT" dirty="0" smtClean="0"/>
              <a:t> ,</a:t>
            </a:r>
            <a:r>
              <a:rPr lang="it-IT" dirty="0" err="1" smtClean="0"/>
              <a:t>Twitter</a:t>
            </a:r>
            <a:r>
              <a:rPr lang="it-IT" dirty="0" smtClean="0"/>
              <a:t> and </a:t>
            </a:r>
            <a:r>
              <a:rPr lang="it-IT" dirty="0" err="1" smtClean="0"/>
              <a:t>google+</a:t>
            </a:r>
            <a:endParaRPr lang="en-US" dirty="0"/>
          </a:p>
        </p:txBody>
      </p:sp>
      <p:pic>
        <p:nvPicPr>
          <p:cNvPr id="7" name="Immagine 6" descr="Cattura-FBpa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8303" y="1196752"/>
            <a:ext cx="4492169" cy="37170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8" name="Immagine 7" descr="CatturaGoog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546" y="1269552"/>
            <a:ext cx="3899430" cy="208744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9" name="Immagine 8" descr="Cattura-Twitt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284984"/>
            <a:ext cx="4176464" cy="325030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10" name="CasellaDiTesto 9"/>
          <p:cNvSpPr txBox="1"/>
          <p:nvPr/>
        </p:nvSpPr>
        <p:spPr>
          <a:xfrm>
            <a:off x="4427984" y="4964975"/>
            <a:ext cx="4503477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Follow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US </a:t>
            </a:r>
          </a:p>
          <a:p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on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Twitter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: @ego_virgo</a:t>
            </a:r>
          </a:p>
          <a:p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On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Facebook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: EGO &amp; the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Virgo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Collaboration</a:t>
            </a:r>
            <a:endParaRPr lang="it-IT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On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Google+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: EGO &amp; the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VirgoCollaboration</a:t>
            </a:r>
            <a:endParaRPr lang="en-US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Statistics</a:t>
            </a:r>
            <a:r>
              <a:rPr lang="it-IT" dirty="0" smtClean="0"/>
              <a:t>:  Website</a:t>
            </a:r>
            <a:endParaRPr lang="en-US" dirty="0"/>
          </a:p>
        </p:txBody>
      </p:sp>
      <p:pic>
        <p:nvPicPr>
          <p:cNvPr id="7" name="Immagine 6" descr="CatturaSitoJul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44824"/>
            <a:ext cx="9144000" cy="4400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Statistics</a:t>
            </a:r>
            <a:r>
              <a:rPr lang="it-IT" dirty="0" smtClean="0"/>
              <a:t>: </a:t>
            </a:r>
            <a:r>
              <a:rPr lang="it-IT" dirty="0" err="1" smtClean="0"/>
              <a:t>Facebook</a:t>
            </a:r>
            <a:endParaRPr lang="en-US" dirty="0"/>
          </a:p>
        </p:txBody>
      </p:sp>
      <p:pic>
        <p:nvPicPr>
          <p:cNvPr id="9" name="Immagine 8" descr="CatturaFBJul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04864"/>
            <a:ext cx="9144000" cy="3856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14</a:t>
            </a:fld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Statistics</a:t>
            </a:r>
            <a:r>
              <a:rPr lang="it-IT" dirty="0" smtClean="0"/>
              <a:t>:</a:t>
            </a:r>
            <a:r>
              <a:rPr lang="it-IT" dirty="0" err="1" smtClean="0"/>
              <a:t>Twitter</a:t>
            </a:r>
            <a:endParaRPr lang="en-US" dirty="0"/>
          </a:p>
        </p:txBody>
      </p:sp>
      <p:pic>
        <p:nvPicPr>
          <p:cNvPr id="9" name="Immagine 8" descr="CatturaTwitterJul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9144000" cy="471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Twitter</a:t>
            </a:r>
            <a:r>
              <a:rPr lang="it-IT" dirty="0" smtClean="0"/>
              <a:t> </a:t>
            </a:r>
            <a:r>
              <a:rPr lang="it-IT" dirty="0" err="1" smtClean="0"/>
              <a:t>Wall</a:t>
            </a:r>
            <a:endParaRPr lang="en-US" dirty="0"/>
          </a:p>
        </p:txBody>
      </p:sp>
      <p:pic>
        <p:nvPicPr>
          <p:cNvPr id="6" name="Immagine 5" descr="IMG-20150508-WA00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64496" y="3140968"/>
            <a:ext cx="4427984" cy="3317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2015-05-07 10.28.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412776"/>
            <a:ext cx="4614843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 descr="Cattura-twiitt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149080"/>
            <a:ext cx="3860703" cy="2088232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4932040" y="1628800"/>
            <a:ext cx="3239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http://www.wallofsilver.net/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887450" y="2348880"/>
            <a:ext cx="3845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Cite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@ego_virgo and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It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will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be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on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Wall</a:t>
            </a:r>
            <a:endParaRPr lang="en-US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IMG-20150511-WA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36096" y="3284984"/>
            <a:ext cx="3936437" cy="29523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179512" y="0"/>
            <a:ext cx="3960566" cy="1191768"/>
          </a:xfrm>
        </p:spPr>
        <p:txBody>
          <a:bodyPr/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May 9th: </a:t>
            </a:r>
            <a:br>
              <a:rPr lang="it-IT" dirty="0" smtClean="0"/>
            </a:br>
            <a:r>
              <a:rPr lang="it-IT" dirty="0" smtClean="0"/>
              <a:t>Global Open </a:t>
            </a:r>
            <a:r>
              <a:rPr lang="it-IT" dirty="0" err="1" smtClean="0"/>
              <a:t>Lab</a:t>
            </a:r>
            <a:r>
              <a:rPr lang="it-IT" dirty="0" smtClean="0"/>
              <a:t> </a:t>
            </a:r>
            <a:r>
              <a:rPr lang="it-IT" dirty="0" err="1" smtClean="0"/>
              <a:t>Day</a:t>
            </a:r>
            <a:r>
              <a:rPr lang="it-IT" dirty="0" smtClean="0"/>
              <a:t> </a:t>
            </a:r>
            <a:endParaRPr lang="en-US" dirty="0"/>
          </a:p>
        </p:txBody>
      </p:sp>
      <p:pic>
        <p:nvPicPr>
          <p:cNvPr id="7" name="Immagine 6" descr="IMG_4077-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3429000"/>
            <a:ext cx="1905000" cy="2857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magine 7" descr="IMG_40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340768"/>
            <a:ext cx="3132348" cy="20882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Immagine 9" descr="IMG_407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928670"/>
            <a:ext cx="3216400" cy="21442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magine 10" descr="GOL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87824" y="1844824"/>
            <a:ext cx="2424378" cy="3429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3" name="TextBox 12"/>
          <p:cNvSpPr txBox="1"/>
          <p:nvPr/>
        </p:nvSpPr>
        <p:spPr>
          <a:xfrm>
            <a:off x="2939468" y="910461"/>
            <a:ext cx="36487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More than 120 visitors </a:t>
            </a:r>
          </a:p>
          <a:p>
            <a:r>
              <a:rPr lang="it-IT" dirty="0" smtClean="0">
                <a:solidFill>
                  <a:schemeClr val="bg1"/>
                </a:solidFill>
              </a:rPr>
              <a:t>in the </a:t>
            </a:r>
            <a:r>
              <a:rPr lang="it-IT" dirty="0" err="1" smtClean="0">
                <a:solidFill>
                  <a:schemeClr val="bg1"/>
                </a:solidFill>
              </a:rPr>
              <a:t>day</a:t>
            </a:r>
            <a:r>
              <a:rPr lang="it-IT" dirty="0" smtClean="0">
                <a:solidFill>
                  <a:schemeClr val="bg1"/>
                </a:solidFill>
              </a:rPr>
              <a:t> and 150 in the evening</a:t>
            </a:r>
            <a:endParaRPr lang="it-I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179512" y="332656"/>
            <a:ext cx="5688758" cy="1191768"/>
          </a:xfrm>
        </p:spPr>
        <p:txBody>
          <a:bodyPr/>
          <a:lstStyle/>
          <a:p>
            <a:r>
              <a:rPr lang="it-IT" dirty="0" smtClean="0"/>
              <a:t>Academic impact</a:t>
            </a:r>
            <a:br>
              <a:rPr lang="it-IT" dirty="0" smtClean="0"/>
            </a:br>
            <a:r>
              <a:rPr lang="it-IT" dirty="0" smtClean="0"/>
              <a:t>European Projects:</a:t>
            </a:r>
            <a:br>
              <a:rPr lang="it-IT" dirty="0" smtClean="0"/>
            </a:br>
            <a:r>
              <a:rPr lang="it-IT" dirty="0" smtClean="0"/>
              <a:t>The GraWIToN experience</a:t>
            </a:r>
            <a:endParaRPr lang="en-US" dirty="0"/>
          </a:p>
        </p:txBody>
      </p:sp>
      <p:pic>
        <p:nvPicPr>
          <p:cNvPr id="6" name="Immagine 5" descr="2015-04-30 14.35.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908720"/>
            <a:ext cx="4700190" cy="26402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magine 7" descr="2015-04-20 18.22.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789040"/>
            <a:ext cx="4283968" cy="24064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Immagine 8" descr="2015-04-30 16.25.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3933056"/>
            <a:ext cx="4315620" cy="24242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Immagine 11" descr="1st Grawiton training schoo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605136"/>
            <a:ext cx="4139952" cy="27599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4 ju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642918"/>
            <a:ext cx="2743874" cy="378619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51394" y="-27384"/>
            <a:ext cx="3960566" cy="1191768"/>
          </a:xfrm>
        </p:spPr>
        <p:txBody>
          <a:bodyPr/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>Teatri della Resistenza</a:t>
            </a:r>
            <a:br>
              <a:rPr lang="it-IT" dirty="0" smtClean="0"/>
            </a:br>
            <a:endParaRPr lang="en-US" dirty="0"/>
          </a:p>
        </p:txBody>
      </p:sp>
      <p:pic>
        <p:nvPicPr>
          <p:cNvPr id="8" name="Picture 7" descr="IMG-20150604-WA0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785794"/>
            <a:ext cx="2732169" cy="2928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Immagine 11" descr="IMG-20150605-WA0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1052736"/>
            <a:ext cx="4494117" cy="3960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Picture 8" descr="IMG-20150605-WA00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573016"/>
            <a:ext cx="3744416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CasellaDiTesto 9"/>
          <p:cNvSpPr txBox="1"/>
          <p:nvPr/>
        </p:nvSpPr>
        <p:spPr>
          <a:xfrm>
            <a:off x="4716016" y="5229200"/>
            <a:ext cx="31444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Meet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High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School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students</a:t>
            </a:r>
            <a:endParaRPr lang="it-IT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GraWIToN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ESRs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as</a:t>
            </a:r>
            <a:r>
              <a:rPr lang="it-IT" dirty="0" smtClean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MarieCurie</a:t>
            </a:r>
            <a:endParaRPr lang="it-IT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it-IT" dirty="0" err="1" smtClean="0">
                <a:solidFill>
                  <a:schemeClr val="bg1"/>
                </a:solidFill>
                <a:latin typeface="Gill Sans MT" pitchFamily="34" charset="0"/>
              </a:rPr>
              <a:t>Ambassadors</a:t>
            </a:r>
            <a:endParaRPr lang="en-US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13" name="Titolo 4"/>
          <p:cNvSpPr txBox="1">
            <a:spLocks/>
          </p:cNvSpPr>
          <p:nvPr/>
        </p:nvSpPr>
        <p:spPr>
          <a:xfrm>
            <a:off x="251520" y="0"/>
            <a:ext cx="3960566" cy="11917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 pitchFamily="34" charset="0"/>
                <a:ea typeface="+mj-ea"/>
                <a:cs typeface="+mj-cs"/>
              </a:rPr>
              <a:t>Marie Curie, una donna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Cattura-dro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4149080"/>
            <a:ext cx="4248472" cy="22057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395536" y="836713"/>
            <a:ext cx="8229218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ARTE: for a series of documentaries about astronomy. It is called "Between heaven and earth", and 20 episodes of 26 minutes each will be broadcasted this year on Arte, the French-German cultural </a:t>
            </a:r>
            <a:r>
              <a:rPr lang="en-US" dirty="0" err="1" smtClean="0"/>
              <a:t>tv</a:t>
            </a:r>
            <a:r>
              <a:rPr lang="en-US" dirty="0" smtClean="0"/>
              <a:t> channel.  One of the episode will be about Newton; in connection to that episode the ARTE team came for filming Virgo on February 26 and 27, 2015. </a:t>
            </a:r>
          </a:p>
          <a:p>
            <a:r>
              <a:rPr lang="en-US" dirty="0" err="1" smtClean="0"/>
              <a:t>Euronews</a:t>
            </a:r>
            <a:r>
              <a:rPr lang="en-US" dirty="0" smtClean="0"/>
              <a:t>  broadcasted a short documentary including materials filmed at EGO. Check it out here (from min. 2:50): </a:t>
            </a:r>
            <a:r>
              <a:rPr lang="en-US" dirty="0" smtClean="0">
                <a:hlinkClick r:id="rId3"/>
              </a:rPr>
              <a:t>http://www.euronews.com/2014/05/22/echoes-from-the-big-bang/</a:t>
            </a:r>
            <a:endParaRPr lang="en-US" dirty="0" smtClean="0"/>
          </a:p>
          <a:p>
            <a:r>
              <a:rPr lang="it-IT" dirty="0" smtClean="0"/>
              <a:t>Graham Philips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en-US" dirty="0" smtClean="0">
                <a:hlinkClick r:id="rId4"/>
              </a:rPr>
              <a:t>www.abc.net.au/catalyst</a:t>
            </a:r>
            <a:r>
              <a:rPr lang="it-IT" dirty="0" smtClean="0"/>
              <a:t> </a:t>
            </a:r>
            <a:r>
              <a:rPr lang="en-US" dirty="0" smtClean="0"/>
              <a:t>:10/11 June :  half-hour special this year on the science of Einstein, and the search for gravity waves will form a big part of the documentary.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19</a:t>
            </a:fld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Filming</a:t>
            </a:r>
            <a:r>
              <a:rPr lang="it-IT" dirty="0" smtClean="0"/>
              <a:t> at EGO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08" y="538956"/>
            <a:ext cx="8964612" cy="5857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altLang="fr-FR" sz="3200" dirty="0" smtClean="0"/>
              <a:t>Towards Gravitational </a:t>
            </a:r>
            <a:br>
              <a:rPr lang="fr-FR" altLang="fr-FR" sz="3200" dirty="0" smtClean="0"/>
            </a:br>
            <a:r>
              <a:rPr lang="fr-FR" altLang="fr-FR" sz="3200" dirty="0" smtClean="0"/>
              <a:t>Wave-based Masterclasses</a:t>
            </a:r>
            <a:endParaRPr lang="fr-FR" altLang="fr-FR" sz="3200" dirty="0" smtClean="0">
              <a:latin typeface="Symbol" pitchFamily="18" charset="2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179512" y="1412776"/>
          <a:ext cx="8784975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317" name="Image 1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5517232"/>
            <a:ext cx="22320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Image 2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5373216"/>
            <a:ext cx="119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VIR-0317A-15 Virgo Week  02/7/2015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9A551-9B16-432E-BD7B-EA1C1E17BF48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Elena Cuoco for Outreach Team</a:t>
            </a:r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179512" y="6093296"/>
            <a:ext cx="471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1"/>
                </a:solidFill>
                <a:latin typeface="Gill Sans MT"/>
              </a:rPr>
              <a:t>Nicolas Arnaud (</a:t>
            </a:r>
            <a:r>
              <a:rPr lang="it-IT" sz="2000" b="1" dirty="0" smtClean="0">
                <a:solidFill>
                  <a:schemeClr val="bg1"/>
                </a:solidFill>
                <a:latin typeface="Gill Sans MT"/>
              </a:rPr>
              <a:t>National Responsible </a:t>
            </a:r>
            <a:r>
              <a:rPr lang="it-IT" sz="2000" dirty="0" smtClean="0">
                <a:solidFill>
                  <a:schemeClr val="bg1"/>
                </a:solidFill>
                <a:latin typeface="Gill Sans MT"/>
              </a:rPr>
              <a:t>For France)</a:t>
            </a:r>
            <a:endParaRPr lang="it-IT" sz="2000" dirty="0">
              <a:solidFill>
                <a:schemeClr val="bg1"/>
              </a:solidFill>
              <a:latin typeface="Gill Sans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538956"/>
            <a:ext cx="8964612" cy="585788"/>
          </a:xfrm>
        </p:spPr>
        <p:txBody>
          <a:bodyPr/>
          <a:lstStyle/>
          <a:p>
            <a:pPr eaLnBrk="1" hangingPunct="1"/>
            <a:r>
              <a:rPr lang="fr-FR" altLang="fr-FR" sz="3200" dirty="0" smtClean="0"/>
              <a:t>A possible GW-based </a:t>
            </a:r>
            <a:br>
              <a:rPr lang="fr-FR" altLang="fr-FR" sz="3200" dirty="0" smtClean="0"/>
            </a:br>
            <a:r>
              <a:rPr lang="fr-FR" altLang="fr-FR" sz="3200" dirty="0" smtClean="0"/>
              <a:t>masterclass exercise</a:t>
            </a:r>
            <a:endParaRPr lang="fr-FR" altLang="fr-FR" sz="3200" dirty="0" smtClean="0">
              <a:latin typeface="Symbol" pitchFamily="18" charset="2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683568" y="980728"/>
          <a:ext cx="8280920" cy="5506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VIR-0317A-15 Virgo Week  02/7/2015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9A551-9B16-432E-BD7B-EA1C1E17BF48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Elena Cuoco for Outreach Team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395536" y="1340768"/>
          <a:ext cx="842493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VIR-0317A-15 Virgo Week  02/7/2015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Elena Cuoco for Outreach Team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5276-A3E4-4842-A889-DA32E4433581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On </a:t>
            </a:r>
            <a:r>
              <a:rPr lang="it-IT" dirty="0" err="1" smtClean="0"/>
              <a:t>going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endParaRPr lang="en-US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899592" y="5589240"/>
            <a:ext cx="619268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 </a:t>
            </a:r>
            <a:r>
              <a:rPr lang="it-IT" dirty="0" err="1" smtClean="0"/>
              <a:t>Any</a:t>
            </a:r>
            <a:r>
              <a:rPr lang="it-IT" dirty="0" smtClean="0"/>
              <a:t> </a:t>
            </a:r>
            <a:r>
              <a:rPr lang="it-IT" dirty="0" err="1" smtClean="0"/>
              <a:t>collaboration</a:t>
            </a:r>
            <a:r>
              <a:rPr lang="it-IT" dirty="0" smtClean="0"/>
              <a:t> and </a:t>
            </a:r>
            <a:r>
              <a:rPr lang="it-IT" dirty="0" err="1" smtClean="0"/>
              <a:t>collaborator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welcome!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goTheme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1284</Words>
  <Application>Microsoft Office PowerPoint</Application>
  <PresentationFormat>On-screen Show (4:3)</PresentationFormat>
  <Paragraphs>228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EgoTheme</vt:lpstr>
      <vt:lpstr>Education and Public Outreach  @EGO/Virgo</vt:lpstr>
      <vt:lpstr>March 2015: Larger EPO team and new direction/organization</vt:lpstr>
      <vt:lpstr>What are the key elements of new public outreach strategy? </vt:lpstr>
      <vt:lpstr>Virgo and the web</vt:lpstr>
      <vt:lpstr>Visit Virgo</vt:lpstr>
      <vt:lpstr>Virgo on the road </vt:lpstr>
      <vt:lpstr>Academic Impact  outreach  </vt:lpstr>
      <vt:lpstr>Virgo and the press</vt:lpstr>
      <vt:lpstr>European EPO network outreachteam@ego-gw.it</vt:lpstr>
      <vt:lpstr>Website:  http://public.virgo-gw.eu </vt:lpstr>
      <vt:lpstr>Social: Facebook ,Twitter and google+</vt:lpstr>
      <vt:lpstr>Statistics:  Website</vt:lpstr>
      <vt:lpstr>Statistics: Facebook</vt:lpstr>
      <vt:lpstr>Statistics:Twitter</vt:lpstr>
      <vt:lpstr>Twitter Wall</vt:lpstr>
      <vt:lpstr> May 9th:  Global Open Lab Day </vt:lpstr>
      <vt:lpstr>Academic impact European Projects: The GraWIToN experience</vt:lpstr>
      <vt:lpstr>       Teatri della Resistenza </vt:lpstr>
      <vt:lpstr>Filming at EGO</vt:lpstr>
      <vt:lpstr>Towards Gravitational  Wave-based Masterclasses</vt:lpstr>
      <vt:lpstr>A possible GW-based  masterclass exercise</vt:lpstr>
      <vt:lpstr>On going activities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Elena</dc:creator>
  <cp:lastModifiedBy>Elena</cp:lastModifiedBy>
  <cp:revision>283</cp:revision>
  <dcterms:created xsi:type="dcterms:W3CDTF">2015-06-07T13:14:17Z</dcterms:created>
  <dcterms:modified xsi:type="dcterms:W3CDTF">2015-07-02T09:13:50Z</dcterms:modified>
</cp:coreProperties>
</file>