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Default Extension="gif" ContentType="image/gif"/>
  <Override PartName="/ppt/notesSlides/notesSlide11.xml" ContentType="application/vnd.openxmlformats-officedocument.presentationml.notesSlide+xml"/>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63" r:id="rId1"/>
  </p:sldMasterIdLst>
  <p:notesMasterIdLst>
    <p:notesMasterId r:id="rId29"/>
  </p:notesMasterIdLst>
  <p:sldIdLst>
    <p:sldId id="256" r:id="rId2"/>
    <p:sldId id="368" r:id="rId3"/>
    <p:sldId id="367" r:id="rId4"/>
    <p:sldId id="376" r:id="rId5"/>
    <p:sldId id="357" r:id="rId6"/>
    <p:sldId id="372" r:id="rId7"/>
    <p:sldId id="373" r:id="rId8"/>
    <p:sldId id="377" r:id="rId9"/>
    <p:sldId id="378" r:id="rId10"/>
    <p:sldId id="374" r:id="rId11"/>
    <p:sldId id="370" r:id="rId12"/>
    <p:sldId id="388" r:id="rId13"/>
    <p:sldId id="375" r:id="rId14"/>
    <p:sldId id="379" r:id="rId15"/>
    <p:sldId id="364" r:id="rId16"/>
    <p:sldId id="380" r:id="rId17"/>
    <p:sldId id="365" r:id="rId18"/>
    <p:sldId id="366" r:id="rId19"/>
    <p:sldId id="387" r:id="rId20"/>
    <p:sldId id="386" r:id="rId21"/>
    <p:sldId id="385" r:id="rId22"/>
    <p:sldId id="352" r:id="rId23"/>
    <p:sldId id="289" r:id="rId24"/>
    <p:sldId id="389" r:id="rId25"/>
    <p:sldId id="384" r:id="rId26"/>
    <p:sldId id="382" r:id="rId27"/>
    <p:sldId id="383" r:id="rId28"/>
  </p:sldIdLst>
  <p:sldSz cx="9144000" cy="5143500" type="screen16x9"/>
  <p:notesSz cx="7102475" cy="102314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3222" userDrawn="1">
          <p15:clr>
            <a:srgbClr val="A4A3A4"/>
          </p15:clr>
        </p15:guide>
        <p15:guide id="2" pos="2237"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0"/>
      </p:ext>
    </p:extLst>
  </p:showPr>
  <p:clrMru>
    <a:srgbClr val="FFFFFF"/>
    <a:srgbClr val="F2960E"/>
    <a:srgbClr val="C00000"/>
    <a:srgbClr val="9966FF"/>
    <a:srgbClr val="9900FF"/>
    <a:srgbClr val="FFC000"/>
    <a:srgbClr val="00B050"/>
    <a:srgbClr val="3C6507"/>
    <a:srgbClr val="9DF131"/>
    <a:srgbClr val="FF33CC"/>
  </p:clrMru>
  <p:extLst>
    <p:ext uri="{E76CE94A-603C-4142-B9EB-6D1370010A27}">
      <p14:discardImageEditData xmlns:p14="http://schemas.microsoft.com/office/powerpoint/2010/main" xmlns="" val="0"/>
    </p:ext>
    <p:ext uri="{D31A062A-798A-4329-ABDD-BBA856620510}">
      <p14:defaultImageDpi xmlns:p14="http://schemas.microsoft.com/office/powerpoint/2010/main" xmlns=""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100" autoAdjust="0"/>
    <p:restoredTop sz="90052" autoAdjust="0"/>
  </p:normalViewPr>
  <p:slideViewPr>
    <p:cSldViewPr snapToGrid="0">
      <p:cViewPr varScale="1">
        <p:scale>
          <a:sx n="92" d="100"/>
          <a:sy n="92" d="100"/>
        </p:scale>
        <p:origin x="-444" y="-68"/>
      </p:cViewPr>
      <p:guideLst>
        <p:guide orient="horz" pos="162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78" d="100"/>
          <a:sy n="78" d="100"/>
        </p:scale>
        <p:origin x="-3954" y="-114"/>
      </p:cViewPr>
      <p:guideLst>
        <p:guide orient="horz" pos="3222"/>
        <p:guide pos="2237"/>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077739" cy="511571"/>
          </a:xfrm>
          <a:prstGeom prst="rect">
            <a:avLst/>
          </a:prstGeom>
        </p:spPr>
        <p:txBody>
          <a:bodyPr vert="horz" lIns="94759" tIns="47380" rIns="94759" bIns="47380" rtlCol="0"/>
          <a:lstStyle>
            <a:lvl1pPr algn="l">
              <a:defRPr sz="1200"/>
            </a:lvl1pPr>
          </a:lstStyle>
          <a:p>
            <a:endParaRPr lang="fr-FR" dirty="0"/>
          </a:p>
        </p:txBody>
      </p:sp>
      <p:sp>
        <p:nvSpPr>
          <p:cNvPr id="3" name="Date Placeholder 2"/>
          <p:cNvSpPr>
            <a:spLocks noGrp="1"/>
          </p:cNvSpPr>
          <p:nvPr>
            <p:ph type="dt" idx="1"/>
          </p:nvPr>
        </p:nvSpPr>
        <p:spPr>
          <a:xfrm>
            <a:off x="4023094" y="1"/>
            <a:ext cx="3077739" cy="511571"/>
          </a:xfrm>
          <a:prstGeom prst="rect">
            <a:avLst/>
          </a:prstGeom>
        </p:spPr>
        <p:txBody>
          <a:bodyPr vert="horz" lIns="94759" tIns="47380" rIns="94759" bIns="47380" rtlCol="0"/>
          <a:lstStyle>
            <a:lvl1pPr algn="r">
              <a:defRPr sz="1200"/>
            </a:lvl1pPr>
          </a:lstStyle>
          <a:p>
            <a:fld id="{663533E2-2BBA-4318-B4CA-E5CA5E3E6E2E}" type="datetimeFigureOut">
              <a:rPr lang="fr-FR" smtClean="0"/>
              <a:pPr/>
              <a:t>04/07/2019</a:t>
            </a:fld>
            <a:endParaRPr lang="fr-FR" dirty="0"/>
          </a:p>
        </p:txBody>
      </p:sp>
      <p:sp>
        <p:nvSpPr>
          <p:cNvPr id="4" name="Slide Image Placeholder 3"/>
          <p:cNvSpPr>
            <a:spLocks noGrp="1" noRot="1" noChangeAspect="1"/>
          </p:cNvSpPr>
          <p:nvPr>
            <p:ph type="sldImg" idx="2"/>
          </p:nvPr>
        </p:nvSpPr>
        <p:spPr>
          <a:xfrm>
            <a:off x="141288" y="766763"/>
            <a:ext cx="6819900" cy="3836987"/>
          </a:xfrm>
          <a:prstGeom prst="rect">
            <a:avLst/>
          </a:prstGeom>
          <a:noFill/>
          <a:ln w="12700">
            <a:solidFill>
              <a:prstClr val="black"/>
            </a:solidFill>
          </a:ln>
        </p:spPr>
        <p:txBody>
          <a:bodyPr vert="horz" lIns="94759" tIns="47380" rIns="94759" bIns="47380" rtlCol="0" anchor="ctr"/>
          <a:lstStyle/>
          <a:p>
            <a:endParaRPr lang="fr-FR" dirty="0"/>
          </a:p>
        </p:txBody>
      </p:sp>
      <p:sp>
        <p:nvSpPr>
          <p:cNvPr id="5" name="Notes Placeholder 4"/>
          <p:cNvSpPr>
            <a:spLocks noGrp="1"/>
          </p:cNvSpPr>
          <p:nvPr>
            <p:ph type="body" sz="quarter" idx="3"/>
          </p:nvPr>
        </p:nvSpPr>
        <p:spPr>
          <a:xfrm>
            <a:off x="710249" y="4859934"/>
            <a:ext cx="5681980" cy="4604147"/>
          </a:xfrm>
          <a:prstGeom prst="rect">
            <a:avLst/>
          </a:prstGeom>
        </p:spPr>
        <p:txBody>
          <a:bodyPr vert="horz" lIns="94759" tIns="47380" rIns="94759" bIns="4738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6" name="Footer Placeholder 5"/>
          <p:cNvSpPr>
            <a:spLocks noGrp="1"/>
          </p:cNvSpPr>
          <p:nvPr>
            <p:ph type="ftr" sz="quarter" idx="4"/>
          </p:nvPr>
        </p:nvSpPr>
        <p:spPr>
          <a:xfrm>
            <a:off x="1" y="9718091"/>
            <a:ext cx="3077739" cy="511571"/>
          </a:xfrm>
          <a:prstGeom prst="rect">
            <a:avLst/>
          </a:prstGeom>
        </p:spPr>
        <p:txBody>
          <a:bodyPr vert="horz" lIns="94759" tIns="47380" rIns="94759" bIns="47380" rtlCol="0" anchor="b"/>
          <a:lstStyle>
            <a:lvl1pPr algn="l">
              <a:defRPr sz="1200"/>
            </a:lvl1pPr>
          </a:lstStyle>
          <a:p>
            <a:endParaRPr lang="fr-FR" dirty="0"/>
          </a:p>
        </p:txBody>
      </p:sp>
      <p:sp>
        <p:nvSpPr>
          <p:cNvPr id="7" name="Slide Number Placeholder 6"/>
          <p:cNvSpPr>
            <a:spLocks noGrp="1"/>
          </p:cNvSpPr>
          <p:nvPr>
            <p:ph type="sldNum" sz="quarter" idx="5"/>
          </p:nvPr>
        </p:nvSpPr>
        <p:spPr>
          <a:xfrm>
            <a:off x="4023094" y="9718091"/>
            <a:ext cx="3077739" cy="511571"/>
          </a:xfrm>
          <a:prstGeom prst="rect">
            <a:avLst/>
          </a:prstGeom>
        </p:spPr>
        <p:txBody>
          <a:bodyPr vert="horz" lIns="94759" tIns="47380" rIns="94759" bIns="47380" rtlCol="0" anchor="b"/>
          <a:lstStyle>
            <a:lvl1pPr algn="r">
              <a:defRPr sz="1200"/>
            </a:lvl1pPr>
          </a:lstStyle>
          <a:p>
            <a:fld id="{825B86F0-1274-444A-B01A-348689B290B0}" type="slidenum">
              <a:rPr lang="fr-FR" smtClean="0"/>
              <a:pPr/>
              <a:t>‹#›</a:t>
            </a:fld>
            <a:endParaRPr lang="fr-FR" dirty="0"/>
          </a:p>
        </p:txBody>
      </p:sp>
    </p:spTree>
    <p:extLst>
      <p:ext uri="{BB962C8B-B14F-4D97-AF65-F5344CB8AC3E}">
        <p14:creationId xmlns:p14="http://schemas.microsoft.com/office/powerpoint/2010/main" xmlns="" val="26547503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288" y="766763"/>
            <a:ext cx="6819900" cy="3836987"/>
          </a:xfrm>
        </p:spPr>
      </p:sp>
      <p:sp>
        <p:nvSpPr>
          <p:cNvPr id="3" name="Notes Placeholder 2"/>
          <p:cNvSpPr>
            <a:spLocks noGrp="1"/>
          </p:cNvSpPr>
          <p:nvPr>
            <p:ph type="body" idx="1"/>
          </p:nvPr>
        </p:nvSpPr>
        <p:spPr/>
        <p:txBody>
          <a:bodyPr>
            <a:normAutofit/>
          </a:bodyPr>
          <a:lstStyle/>
          <a:p>
            <a:endParaRPr lang="it-IT" dirty="0"/>
          </a:p>
        </p:txBody>
      </p:sp>
      <p:sp>
        <p:nvSpPr>
          <p:cNvPr id="4" name="Slide Number Placeholder 3"/>
          <p:cNvSpPr>
            <a:spLocks noGrp="1"/>
          </p:cNvSpPr>
          <p:nvPr>
            <p:ph type="sldNum" sz="quarter" idx="10"/>
          </p:nvPr>
        </p:nvSpPr>
        <p:spPr/>
        <p:txBody>
          <a:bodyPr/>
          <a:lstStyle/>
          <a:p>
            <a:fld id="{825B86F0-1274-444A-B01A-348689B290B0}" type="slidenum">
              <a:rPr lang="fr-FR" smtClean="0"/>
              <a:pPr/>
              <a:t>2</a:t>
            </a:fld>
            <a:endParaRPr lang="fr-FR" dirty="0"/>
          </a:p>
        </p:txBody>
      </p:sp>
    </p:spTree>
    <p:extLst>
      <p:ext uri="{BB962C8B-B14F-4D97-AF65-F5344CB8AC3E}">
        <p14:creationId xmlns:p14="http://schemas.microsoft.com/office/powerpoint/2010/main" xmlns="" val="16779303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288" y="766763"/>
            <a:ext cx="6819900" cy="3836987"/>
          </a:xfrm>
        </p:spPr>
      </p:sp>
      <p:sp>
        <p:nvSpPr>
          <p:cNvPr id="3" name="Notes Placeholder 2"/>
          <p:cNvSpPr>
            <a:spLocks noGrp="1"/>
          </p:cNvSpPr>
          <p:nvPr>
            <p:ph type="body" idx="1"/>
          </p:nvPr>
        </p:nvSpPr>
        <p:spPr/>
        <p:txBody>
          <a:bodyPr>
            <a:normAutofit/>
          </a:bodyPr>
          <a:lstStyle/>
          <a:p>
            <a:endParaRPr lang="it-IT" dirty="0"/>
          </a:p>
        </p:txBody>
      </p:sp>
      <p:sp>
        <p:nvSpPr>
          <p:cNvPr id="4" name="Slide Number Placeholder 3"/>
          <p:cNvSpPr>
            <a:spLocks noGrp="1"/>
          </p:cNvSpPr>
          <p:nvPr>
            <p:ph type="sldNum" sz="quarter" idx="10"/>
          </p:nvPr>
        </p:nvSpPr>
        <p:spPr/>
        <p:txBody>
          <a:bodyPr/>
          <a:lstStyle/>
          <a:p>
            <a:fld id="{825B86F0-1274-444A-B01A-348689B290B0}" type="slidenum">
              <a:rPr lang="fr-FR" smtClean="0"/>
              <a:pPr/>
              <a:t>3</a:t>
            </a:fld>
            <a:endParaRPr lang="fr-FR" dirty="0"/>
          </a:p>
        </p:txBody>
      </p:sp>
    </p:spTree>
    <p:extLst>
      <p:ext uri="{BB962C8B-B14F-4D97-AF65-F5344CB8AC3E}">
        <p14:creationId xmlns:p14="http://schemas.microsoft.com/office/powerpoint/2010/main" xmlns="" val="16779303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288" y="766763"/>
            <a:ext cx="6819900" cy="3836987"/>
          </a:xfrm>
        </p:spPr>
      </p:sp>
      <p:sp>
        <p:nvSpPr>
          <p:cNvPr id="3" name="Notes Placeholder 2"/>
          <p:cNvSpPr>
            <a:spLocks noGrp="1"/>
          </p:cNvSpPr>
          <p:nvPr>
            <p:ph type="body" idx="1"/>
          </p:nvPr>
        </p:nvSpPr>
        <p:spPr/>
        <p:txBody>
          <a:bodyPr>
            <a:normAutofit/>
          </a:bodyPr>
          <a:lstStyle/>
          <a:p>
            <a:endParaRPr lang="it-IT" dirty="0"/>
          </a:p>
        </p:txBody>
      </p:sp>
      <p:sp>
        <p:nvSpPr>
          <p:cNvPr id="4" name="Slide Number Placeholder 3"/>
          <p:cNvSpPr>
            <a:spLocks noGrp="1"/>
          </p:cNvSpPr>
          <p:nvPr>
            <p:ph type="sldNum" sz="quarter" idx="10"/>
          </p:nvPr>
        </p:nvSpPr>
        <p:spPr/>
        <p:txBody>
          <a:bodyPr/>
          <a:lstStyle/>
          <a:p>
            <a:fld id="{825B86F0-1274-444A-B01A-348689B290B0}" type="slidenum">
              <a:rPr lang="fr-FR" smtClean="0"/>
              <a:pPr/>
              <a:t>4</a:t>
            </a:fld>
            <a:endParaRPr lang="fr-FR" dirty="0"/>
          </a:p>
        </p:txBody>
      </p:sp>
    </p:spTree>
    <p:extLst>
      <p:ext uri="{BB962C8B-B14F-4D97-AF65-F5344CB8AC3E}">
        <p14:creationId xmlns:p14="http://schemas.microsoft.com/office/powerpoint/2010/main" xmlns="" val="16779303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288" y="766763"/>
            <a:ext cx="6819900" cy="3836987"/>
          </a:xfrm>
        </p:spPr>
      </p:sp>
      <p:sp>
        <p:nvSpPr>
          <p:cNvPr id="3" name="Notes Placeholder 2"/>
          <p:cNvSpPr>
            <a:spLocks noGrp="1"/>
          </p:cNvSpPr>
          <p:nvPr>
            <p:ph type="body" idx="1"/>
          </p:nvPr>
        </p:nvSpPr>
        <p:spPr/>
        <p:txBody>
          <a:bodyPr>
            <a:normAutofit/>
          </a:bodyPr>
          <a:lstStyle/>
          <a:p>
            <a:endParaRPr lang="it-IT" dirty="0"/>
          </a:p>
        </p:txBody>
      </p:sp>
      <p:sp>
        <p:nvSpPr>
          <p:cNvPr id="4" name="Slide Number Placeholder 3"/>
          <p:cNvSpPr>
            <a:spLocks noGrp="1"/>
          </p:cNvSpPr>
          <p:nvPr>
            <p:ph type="sldNum" sz="quarter" idx="10"/>
          </p:nvPr>
        </p:nvSpPr>
        <p:spPr/>
        <p:txBody>
          <a:bodyPr/>
          <a:lstStyle/>
          <a:p>
            <a:fld id="{825B86F0-1274-444A-B01A-348689B290B0}" type="slidenum">
              <a:rPr lang="fr-FR" smtClean="0"/>
              <a:pPr/>
              <a:t>5</a:t>
            </a:fld>
            <a:endParaRPr lang="fr-FR" dirty="0"/>
          </a:p>
        </p:txBody>
      </p:sp>
    </p:spTree>
    <p:extLst>
      <p:ext uri="{BB962C8B-B14F-4D97-AF65-F5344CB8AC3E}">
        <p14:creationId xmlns:p14="http://schemas.microsoft.com/office/powerpoint/2010/main" xmlns="" val="16779303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288" y="766763"/>
            <a:ext cx="6819900" cy="3836987"/>
          </a:xfrm>
        </p:spPr>
      </p:sp>
      <p:sp>
        <p:nvSpPr>
          <p:cNvPr id="3" name="Notes Placeholder 2"/>
          <p:cNvSpPr>
            <a:spLocks noGrp="1"/>
          </p:cNvSpPr>
          <p:nvPr>
            <p:ph type="body" idx="1"/>
          </p:nvPr>
        </p:nvSpPr>
        <p:spPr/>
        <p:txBody>
          <a:bodyPr>
            <a:normAutofit/>
          </a:bodyPr>
          <a:lstStyle/>
          <a:p>
            <a:endParaRPr lang="it-IT" dirty="0"/>
          </a:p>
        </p:txBody>
      </p:sp>
      <p:sp>
        <p:nvSpPr>
          <p:cNvPr id="4" name="Slide Number Placeholder 3"/>
          <p:cNvSpPr>
            <a:spLocks noGrp="1"/>
          </p:cNvSpPr>
          <p:nvPr>
            <p:ph type="sldNum" sz="quarter" idx="10"/>
          </p:nvPr>
        </p:nvSpPr>
        <p:spPr/>
        <p:txBody>
          <a:bodyPr/>
          <a:lstStyle/>
          <a:p>
            <a:fld id="{825B86F0-1274-444A-B01A-348689B290B0}" type="slidenum">
              <a:rPr lang="fr-FR" smtClean="0"/>
              <a:pPr/>
              <a:t>6</a:t>
            </a:fld>
            <a:endParaRPr lang="fr-FR" dirty="0"/>
          </a:p>
        </p:txBody>
      </p:sp>
    </p:spTree>
    <p:extLst>
      <p:ext uri="{BB962C8B-B14F-4D97-AF65-F5344CB8AC3E}">
        <p14:creationId xmlns:p14="http://schemas.microsoft.com/office/powerpoint/2010/main" xmlns="" val="16779303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288" y="766763"/>
            <a:ext cx="6819900" cy="3836987"/>
          </a:xfrm>
        </p:spPr>
      </p:sp>
      <p:sp>
        <p:nvSpPr>
          <p:cNvPr id="3" name="Notes Placeholder 2"/>
          <p:cNvSpPr>
            <a:spLocks noGrp="1"/>
          </p:cNvSpPr>
          <p:nvPr>
            <p:ph type="body" idx="1"/>
          </p:nvPr>
        </p:nvSpPr>
        <p:spPr/>
        <p:txBody>
          <a:bodyPr>
            <a:normAutofit/>
          </a:bodyPr>
          <a:lstStyle/>
          <a:p>
            <a:endParaRPr lang="it-IT" dirty="0"/>
          </a:p>
        </p:txBody>
      </p:sp>
      <p:sp>
        <p:nvSpPr>
          <p:cNvPr id="4" name="Slide Number Placeholder 3"/>
          <p:cNvSpPr>
            <a:spLocks noGrp="1"/>
          </p:cNvSpPr>
          <p:nvPr>
            <p:ph type="sldNum" sz="quarter" idx="10"/>
          </p:nvPr>
        </p:nvSpPr>
        <p:spPr/>
        <p:txBody>
          <a:bodyPr/>
          <a:lstStyle/>
          <a:p>
            <a:fld id="{825B86F0-1274-444A-B01A-348689B290B0}" type="slidenum">
              <a:rPr lang="fr-FR" smtClean="0"/>
              <a:pPr/>
              <a:t>7</a:t>
            </a:fld>
            <a:endParaRPr lang="fr-FR" dirty="0"/>
          </a:p>
        </p:txBody>
      </p:sp>
    </p:spTree>
    <p:extLst>
      <p:ext uri="{BB962C8B-B14F-4D97-AF65-F5344CB8AC3E}">
        <p14:creationId xmlns:p14="http://schemas.microsoft.com/office/powerpoint/2010/main" xmlns="" val="16779303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288" y="766763"/>
            <a:ext cx="6819900" cy="3836987"/>
          </a:xfrm>
        </p:spPr>
      </p:sp>
      <p:sp>
        <p:nvSpPr>
          <p:cNvPr id="3" name="Notes Placeholder 2"/>
          <p:cNvSpPr>
            <a:spLocks noGrp="1"/>
          </p:cNvSpPr>
          <p:nvPr>
            <p:ph type="body" idx="1"/>
          </p:nvPr>
        </p:nvSpPr>
        <p:spPr/>
        <p:txBody>
          <a:bodyPr>
            <a:normAutofit/>
          </a:bodyPr>
          <a:lstStyle/>
          <a:p>
            <a:endParaRPr lang="it-IT" dirty="0"/>
          </a:p>
        </p:txBody>
      </p:sp>
      <p:sp>
        <p:nvSpPr>
          <p:cNvPr id="4" name="Slide Number Placeholder 3"/>
          <p:cNvSpPr>
            <a:spLocks noGrp="1"/>
          </p:cNvSpPr>
          <p:nvPr>
            <p:ph type="sldNum" sz="quarter" idx="10"/>
          </p:nvPr>
        </p:nvSpPr>
        <p:spPr/>
        <p:txBody>
          <a:bodyPr/>
          <a:lstStyle/>
          <a:p>
            <a:fld id="{825B86F0-1274-444A-B01A-348689B290B0}" type="slidenum">
              <a:rPr lang="fr-FR" smtClean="0"/>
              <a:pPr/>
              <a:t>8</a:t>
            </a:fld>
            <a:endParaRPr lang="fr-FR" dirty="0"/>
          </a:p>
        </p:txBody>
      </p:sp>
    </p:spTree>
    <p:extLst>
      <p:ext uri="{BB962C8B-B14F-4D97-AF65-F5344CB8AC3E}">
        <p14:creationId xmlns:p14="http://schemas.microsoft.com/office/powerpoint/2010/main" xmlns="" val="16779303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288" y="766763"/>
            <a:ext cx="6819900" cy="3836987"/>
          </a:xfrm>
        </p:spPr>
      </p:sp>
      <p:sp>
        <p:nvSpPr>
          <p:cNvPr id="3" name="Notes Placeholder 2"/>
          <p:cNvSpPr>
            <a:spLocks noGrp="1"/>
          </p:cNvSpPr>
          <p:nvPr>
            <p:ph type="body" idx="1"/>
          </p:nvPr>
        </p:nvSpPr>
        <p:spPr/>
        <p:txBody>
          <a:bodyPr>
            <a:normAutofit/>
          </a:bodyPr>
          <a:lstStyle/>
          <a:p>
            <a:endParaRPr lang="it-IT" dirty="0"/>
          </a:p>
        </p:txBody>
      </p:sp>
      <p:sp>
        <p:nvSpPr>
          <p:cNvPr id="4" name="Slide Number Placeholder 3"/>
          <p:cNvSpPr>
            <a:spLocks noGrp="1"/>
          </p:cNvSpPr>
          <p:nvPr>
            <p:ph type="sldNum" sz="quarter" idx="10"/>
          </p:nvPr>
        </p:nvSpPr>
        <p:spPr/>
        <p:txBody>
          <a:bodyPr/>
          <a:lstStyle/>
          <a:p>
            <a:fld id="{825B86F0-1274-444A-B01A-348689B290B0}" type="slidenum">
              <a:rPr lang="fr-FR" smtClean="0"/>
              <a:pPr/>
              <a:t>9</a:t>
            </a:fld>
            <a:endParaRPr lang="fr-FR" dirty="0"/>
          </a:p>
        </p:txBody>
      </p:sp>
    </p:spTree>
    <p:extLst>
      <p:ext uri="{BB962C8B-B14F-4D97-AF65-F5344CB8AC3E}">
        <p14:creationId xmlns:p14="http://schemas.microsoft.com/office/powerpoint/2010/main" xmlns="" val="16779303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288" y="766763"/>
            <a:ext cx="6819900" cy="3836987"/>
          </a:xfrm>
        </p:spPr>
      </p:sp>
      <p:sp>
        <p:nvSpPr>
          <p:cNvPr id="3" name="Notes Placeholder 2"/>
          <p:cNvSpPr>
            <a:spLocks noGrp="1"/>
          </p:cNvSpPr>
          <p:nvPr>
            <p:ph type="body" idx="1"/>
          </p:nvPr>
        </p:nvSpPr>
        <p:spPr/>
        <p:txBody>
          <a:bodyPr>
            <a:normAutofit/>
          </a:bodyPr>
          <a:lstStyle/>
          <a:p>
            <a:endParaRPr lang="it-IT" dirty="0"/>
          </a:p>
        </p:txBody>
      </p:sp>
      <p:sp>
        <p:nvSpPr>
          <p:cNvPr id="4" name="Slide Number Placeholder 3"/>
          <p:cNvSpPr>
            <a:spLocks noGrp="1"/>
          </p:cNvSpPr>
          <p:nvPr>
            <p:ph type="sldNum" sz="quarter" idx="10"/>
          </p:nvPr>
        </p:nvSpPr>
        <p:spPr/>
        <p:txBody>
          <a:bodyPr/>
          <a:lstStyle/>
          <a:p>
            <a:fld id="{825B86F0-1274-444A-B01A-348689B290B0}" type="slidenum">
              <a:rPr lang="fr-FR" smtClean="0"/>
              <a:pPr/>
              <a:t>10</a:t>
            </a:fld>
            <a:endParaRPr lang="fr-FR" dirty="0"/>
          </a:p>
        </p:txBody>
      </p:sp>
    </p:spTree>
    <p:extLst>
      <p:ext uri="{BB962C8B-B14F-4D97-AF65-F5344CB8AC3E}">
        <p14:creationId xmlns:p14="http://schemas.microsoft.com/office/powerpoint/2010/main" xmlns="" val="16779303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288" y="766763"/>
            <a:ext cx="6819900" cy="3836987"/>
          </a:xfrm>
        </p:spPr>
      </p:sp>
      <p:sp>
        <p:nvSpPr>
          <p:cNvPr id="3" name="Notes Placeholder 2"/>
          <p:cNvSpPr>
            <a:spLocks noGrp="1"/>
          </p:cNvSpPr>
          <p:nvPr>
            <p:ph type="body" idx="1"/>
          </p:nvPr>
        </p:nvSpPr>
        <p:spPr/>
        <p:txBody>
          <a:bodyPr>
            <a:normAutofit/>
          </a:bodyPr>
          <a:lstStyle/>
          <a:p>
            <a:endParaRPr lang="it-IT" dirty="0"/>
          </a:p>
        </p:txBody>
      </p:sp>
      <p:sp>
        <p:nvSpPr>
          <p:cNvPr id="4" name="Slide Number Placeholder 3"/>
          <p:cNvSpPr>
            <a:spLocks noGrp="1"/>
          </p:cNvSpPr>
          <p:nvPr>
            <p:ph type="sldNum" sz="quarter" idx="10"/>
          </p:nvPr>
        </p:nvSpPr>
        <p:spPr/>
        <p:txBody>
          <a:bodyPr/>
          <a:lstStyle/>
          <a:p>
            <a:fld id="{825B86F0-1274-444A-B01A-348689B290B0}" type="slidenum">
              <a:rPr lang="fr-FR" smtClean="0"/>
              <a:pPr/>
              <a:t>11</a:t>
            </a:fld>
            <a:endParaRPr lang="fr-FR" dirty="0"/>
          </a:p>
        </p:txBody>
      </p:sp>
    </p:spTree>
    <p:extLst>
      <p:ext uri="{BB962C8B-B14F-4D97-AF65-F5344CB8AC3E}">
        <p14:creationId xmlns:p14="http://schemas.microsoft.com/office/powerpoint/2010/main" xmlns="" val="16779303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288" y="766763"/>
            <a:ext cx="6819900" cy="3836987"/>
          </a:xfrm>
        </p:spPr>
      </p:sp>
      <p:sp>
        <p:nvSpPr>
          <p:cNvPr id="3" name="Notes Placeholder 2"/>
          <p:cNvSpPr>
            <a:spLocks noGrp="1"/>
          </p:cNvSpPr>
          <p:nvPr>
            <p:ph type="body" idx="1"/>
          </p:nvPr>
        </p:nvSpPr>
        <p:spPr/>
        <p:txBody>
          <a:bodyPr>
            <a:normAutofit/>
          </a:bodyPr>
          <a:lstStyle/>
          <a:p>
            <a:endParaRPr lang="it-IT" dirty="0"/>
          </a:p>
        </p:txBody>
      </p:sp>
      <p:sp>
        <p:nvSpPr>
          <p:cNvPr id="4" name="Slide Number Placeholder 3"/>
          <p:cNvSpPr>
            <a:spLocks noGrp="1"/>
          </p:cNvSpPr>
          <p:nvPr>
            <p:ph type="sldNum" sz="quarter" idx="10"/>
          </p:nvPr>
        </p:nvSpPr>
        <p:spPr/>
        <p:txBody>
          <a:bodyPr/>
          <a:lstStyle/>
          <a:p>
            <a:fld id="{825B86F0-1274-444A-B01A-348689B290B0}" type="slidenum">
              <a:rPr lang="fr-FR" smtClean="0"/>
              <a:pPr/>
              <a:t>12</a:t>
            </a:fld>
            <a:endParaRPr lang="fr-FR" dirty="0"/>
          </a:p>
        </p:txBody>
      </p:sp>
    </p:spTree>
    <p:extLst>
      <p:ext uri="{BB962C8B-B14F-4D97-AF65-F5344CB8AC3E}">
        <p14:creationId xmlns:p14="http://schemas.microsoft.com/office/powerpoint/2010/main" xmlns="" val="16779303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288" y="766763"/>
            <a:ext cx="6819900" cy="3836987"/>
          </a:xfrm>
        </p:spPr>
      </p:sp>
      <p:sp>
        <p:nvSpPr>
          <p:cNvPr id="3" name="Notes Placeholder 2"/>
          <p:cNvSpPr>
            <a:spLocks noGrp="1"/>
          </p:cNvSpPr>
          <p:nvPr>
            <p:ph type="body" idx="1"/>
          </p:nvPr>
        </p:nvSpPr>
        <p:spPr/>
        <p:txBody>
          <a:bodyPr>
            <a:normAutofit/>
          </a:bodyPr>
          <a:lstStyle/>
          <a:p>
            <a:endParaRPr lang="it-IT" dirty="0"/>
          </a:p>
        </p:txBody>
      </p:sp>
      <p:sp>
        <p:nvSpPr>
          <p:cNvPr id="4" name="Slide Number Placeholder 3"/>
          <p:cNvSpPr>
            <a:spLocks noGrp="1"/>
          </p:cNvSpPr>
          <p:nvPr>
            <p:ph type="sldNum" sz="quarter" idx="10"/>
          </p:nvPr>
        </p:nvSpPr>
        <p:spPr/>
        <p:txBody>
          <a:bodyPr/>
          <a:lstStyle/>
          <a:p>
            <a:fld id="{825B86F0-1274-444A-B01A-348689B290B0}" type="slidenum">
              <a:rPr lang="fr-FR" smtClean="0"/>
              <a:pPr/>
              <a:t>13</a:t>
            </a:fld>
            <a:endParaRPr lang="fr-FR" dirty="0"/>
          </a:p>
        </p:txBody>
      </p:sp>
    </p:spTree>
    <p:extLst>
      <p:ext uri="{BB962C8B-B14F-4D97-AF65-F5344CB8AC3E}">
        <p14:creationId xmlns:p14="http://schemas.microsoft.com/office/powerpoint/2010/main" xmlns="" val="16779303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288" y="766763"/>
            <a:ext cx="6819900" cy="3836987"/>
          </a:xfrm>
        </p:spPr>
      </p:sp>
      <p:sp>
        <p:nvSpPr>
          <p:cNvPr id="3" name="Notes Placeholder 2"/>
          <p:cNvSpPr>
            <a:spLocks noGrp="1"/>
          </p:cNvSpPr>
          <p:nvPr>
            <p:ph type="body" idx="1"/>
          </p:nvPr>
        </p:nvSpPr>
        <p:spPr/>
        <p:txBody>
          <a:bodyPr>
            <a:normAutofit/>
          </a:bodyPr>
          <a:lstStyle/>
          <a:p>
            <a:endParaRPr lang="it-IT" dirty="0"/>
          </a:p>
        </p:txBody>
      </p:sp>
      <p:sp>
        <p:nvSpPr>
          <p:cNvPr id="4" name="Slide Number Placeholder 3"/>
          <p:cNvSpPr>
            <a:spLocks noGrp="1"/>
          </p:cNvSpPr>
          <p:nvPr>
            <p:ph type="sldNum" sz="quarter" idx="10"/>
          </p:nvPr>
        </p:nvSpPr>
        <p:spPr/>
        <p:txBody>
          <a:bodyPr/>
          <a:lstStyle/>
          <a:p>
            <a:fld id="{825B86F0-1274-444A-B01A-348689B290B0}" type="slidenum">
              <a:rPr lang="fr-FR" smtClean="0"/>
              <a:pPr/>
              <a:t>14</a:t>
            </a:fld>
            <a:endParaRPr lang="fr-FR" dirty="0"/>
          </a:p>
        </p:txBody>
      </p:sp>
    </p:spTree>
    <p:extLst>
      <p:ext uri="{BB962C8B-B14F-4D97-AF65-F5344CB8AC3E}">
        <p14:creationId xmlns:p14="http://schemas.microsoft.com/office/powerpoint/2010/main" xmlns="" val="16779303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288" y="766763"/>
            <a:ext cx="6819900" cy="3836987"/>
          </a:xfrm>
        </p:spPr>
      </p:sp>
      <p:sp>
        <p:nvSpPr>
          <p:cNvPr id="3" name="Notes Placeholder 2"/>
          <p:cNvSpPr>
            <a:spLocks noGrp="1"/>
          </p:cNvSpPr>
          <p:nvPr>
            <p:ph type="body" idx="1"/>
          </p:nvPr>
        </p:nvSpPr>
        <p:spPr/>
        <p:txBody>
          <a:bodyPr>
            <a:normAutofit/>
          </a:bodyPr>
          <a:lstStyle/>
          <a:p>
            <a:endParaRPr lang="it-IT" dirty="0"/>
          </a:p>
        </p:txBody>
      </p:sp>
      <p:sp>
        <p:nvSpPr>
          <p:cNvPr id="4" name="Slide Number Placeholder 3"/>
          <p:cNvSpPr>
            <a:spLocks noGrp="1"/>
          </p:cNvSpPr>
          <p:nvPr>
            <p:ph type="sldNum" sz="quarter" idx="10"/>
          </p:nvPr>
        </p:nvSpPr>
        <p:spPr/>
        <p:txBody>
          <a:bodyPr/>
          <a:lstStyle/>
          <a:p>
            <a:fld id="{825B86F0-1274-444A-B01A-348689B290B0}" type="slidenum">
              <a:rPr lang="fr-FR" smtClean="0"/>
              <a:pPr/>
              <a:t>15</a:t>
            </a:fld>
            <a:endParaRPr lang="fr-FR" dirty="0"/>
          </a:p>
        </p:txBody>
      </p:sp>
    </p:spTree>
    <p:extLst>
      <p:ext uri="{BB962C8B-B14F-4D97-AF65-F5344CB8AC3E}">
        <p14:creationId xmlns:p14="http://schemas.microsoft.com/office/powerpoint/2010/main" xmlns="" val="16779303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288" y="766763"/>
            <a:ext cx="6819900" cy="3836987"/>
          </a:xfrm>
        </p:spPr>
      </p:sp>
      <p:sp>
        <p:nvSpPr>
          <p:cNvPr id="3" name="Notes Placeholder 2"/>
          <p:cNvSpPr>
            <a:spLocks noGrp="1"/>
          </p:cNvSpPr>
          <p:nvPr>
            <p:ph type="body" idx="1"/>
          </p:nvPr>
        </p:nvSpPr>
        <p:spPr/>
        <p:txBody>
          <a:bodyPr>
            <a:normAutofit/>
          </a:bodyPr>
          <a:lstStyle/>
          <a:p>
            <a:endParaRPr lang="it-IT" dirty="0"/>
          </a:p>
        </p:txBody>
      </p:sp>
      <p:sp>
        <p:nvSpPr>
          <p:cNvPr id="4" name="Slide Number Placeholder 3"/>
          <p:cNvSpPr>
            <a:spLocks noGrp="1"/>
          </p:cNvSpPr>
          <p:nvPr>
            <p:ph type="sldNum" sz="quarter" idx="10"/>
          </p:nvPr>
        </p:nvSpPr>
        <p:spPr/>
        <p:txBody>
          <a:bodyPr/>
          <a:lstStyle/>
          <a:p>
            <a:fld id="{825B86F0-1274-444A-B01A-348689B290B0}" type="slidenum">
              <a:rPr lang="fr-FR" smtClean="0"/>
              <a:pPr/>
              <a:t>16</a:t>
            </a:fld>
            <a:endParaRPr lang="fr-FR" dirty="0"/>
          </a:p>
        </p:txBody>
      </p:sp>
    </p:spTree>
    <p:extLst>
      <p:ext uri="{BB962C8B-B14F-4D97-AF65-F5344CB8AC3E}">
        <p14:creationId xmlns:p14="http://schemas.microsoft.com/office/powerpoint/2010/main" xmlns="" val="16779303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288" y="766763"/>
            <a:ext cx="6819900" cy="3836987"/>
          </a:xfrm>
        </p:spPr>
      </p:sp>
      <p:sp>
        <p:nvSpPr>
          <p:cNvPr id="3" name="Notes Placeholder 2"/>
          <p:cNvSpPr>
            <a:spLocks noGrp="1"/>
          </p:cNvSpPr>
          <p:nvPr>
            <p:ph type="body" idx="1"/>
          </p:nvPr>
        </p:nvSpPr>
        <p:spPr/>
        <p:txBody>
          <a:bodyPr>
            <a:normAutofit/>
          </a:bodyPr>
          <a:lstStyle/>
          <a:p>
            <a:endParaRPr lang="it-IT" dirty="0"/>
          </a:p>
        </p:txBody>
      </p:sp>
      <p:sp>
        <p:nvSpPr>
          <p:cNvPr id="4" name="Slide Number Placeholder 3"/>
          <p:cNvSpPr>
            <a:spLocks noGrp="1"/>
          </p:cNvSpPr>
          <p:nvPr>
            <p:ph type="sldNum" sz="quarter" idx="10"/>
          </p:nvPr>
        </p:nvSpPr>
        <p:spPr/>
        <p:txBody>
          <a:bodyPr/>
          <a:lstStyle/>
          <a:p>
            <a:fld id="{825B86F0-1274-444A-B01A-348689B290B0}" type="slidenum">
              <a:rPr lang="fr-FR" smtClean="0"/>
              <a:pPr/>
              <a:t>17</a:t>
            </a:fld>
            <a:endParaRPr lang="fr-FR" dirty="0"/>
          </a:p>
        </p:txBody>
      </p:sp>
    </p:spTree>
    <p:extLst>
      <p:ext uri="{BB962C8B-B14F-4D97-AF65-F5344CB8AC3E}">
        <p14:creationId xmlns:p14="http://schemas.microsoft.com/office/powerpoint/2010/main" xmlns="" val="16779303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288" y="766763"/>
            <a:ext cx="6819900" cy="3836987"/>
          </a:xfrm>
        </p:spPr>
      </p:sp>
      <p:sp>
        <p:nvSpPr>
          <p:cNvPr id="3" name="Notes Placeholder 2"/>
          <p:cNvSpPr>
            <a:spLocks noGrp="1"/>
          </p:cNvSpPr>
          <p:nvPr>
            <p:ph type="body" idx="1"/>
          </p:nvPr>
        </p:nvSpPr>
        <p:spPr/>
        <p:txBody>
          <a:bodyPr>
            <a:normAutofit/>
          </a:bodyPr>
          <a:lstStyle/>
          <a:p>
            <a:endParaRPr lang="it-IT" dirty="0"/>
          </a:p>
        </p:txBody>
      </p:sp>
      <p:sp>
        <p:nvSpPr>
          <p:cNvPr id="4" name="Slide Number Placeholder 3"/>
          <p:cNvSpPr>
            <a:spLocks noGrp="1"/>
          </p:cNvSpPr>
          <p:nvPr>
            <p:ph type="sldNum" sz="quarter" idx="10"/>
          </p:nvPr>
        </p:nvSpPr>
        <p:spPr/>
        <p:txBody>
          <a:bodyPr/>
          <a:lstStyle/>
          <a:p>
            <a:fld id="{825B86F0-1274-444A-B01A-348689B290B0}" type="slidenum">
              <a:rPr lang="fr-FR" smtClean="0"/>
              <a:pPr/>
              <a:t>18</a:t>
            </a:fld>
            <a:endParaRPr lang="fr-FR" dirty="0"/>
          </a:p>
        </p:txBody>
      </p:sp>
    </p:spTree>
    <p:extLst>
      <p:ext uri="{BB962C8B-B14F-4D97-AF65-F5344CB8AC3E}">
        <p14:creationId xmlns:p14="http://schemas.microsoft.com/office/powerpoint/2010/main" xmlns="" val="16779303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288" y="766763"/>
            <a:ext cx="6819900" cy="3836987"/>
          </a:xfrm>
        </p:spPr>
      </p:sp>
      <p:sp>
        <p:nvSpPr>
          <p:cNvPr id="3" name="Notes Placeholder 2"/>
          <p:cNvSpPr>
            <a:spLocks noGrp="1"/>
          </p:cNvSpPr>
          <p:nvPr>
            <p:ph type="body" idx="1"/>
          </p:nvPr>
        </p:nvSpPr>
        <p:spPr/>
        <p:txBody>
          <a:bodyPr>
            <a:normAutofit/>
          </a:bodyPr>
          <a:lstStyle/>
          <a:p>
            <a:endParaRPr lang="it-IT" dirty="0"/>
          </a:p>
        </p:txBody>
      </p:sp>
      <p:sp>
        <p:nvSpPr>
          <p:cNvPr id="4" name="Slide Number Placeholder 3"/>
          <p:cNvSpPr>
            <a:spLocks noGrp="1"/>
          </p:cNvSpPr>
          <p:nvPr>
            <p:ph type="sldNum" sz="quarter" idx="10"/>
          </p:nvPr>
        </p:nvSpPr>
        <p:spPr/>
        <p:txBody>
          <a:bodyPr/>
          <a:lstStyle/>
          <a:p>
            <a:fld id="{825B86F0-1274-444A-B01A-348689B290B0}" type="slidenum">
              <a:rPr lang="fr-FR" smtClean="0"/>
              <a:pPr/>
              <a:t>19</a:t>
            </a:fld>
            <a:endParaRPr lang="fr-FR" dirty="0"/>
          </a:p>
        </p:txBody>
      </p:sp>
    </p:spTree>
    <p:extLst>
      <p:ext uri="{BB962C8B-B14F-4D97-AF65-F5344CB8AC3E}">
        <p14:creationId xmlns:p14="http://schemas.microsoft.com/office/powerpoint/2010/main" xmlns="" val="16779303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288" y="766763"/>
            <a:ext cx="6819900" cy="3836987"/>
          </a:xfrm>
        </p:spPr>
      </p:sp>
      <p:sp>
        <p:nvSpPr>
          <p:cNvPr id="3" name="Notes Placeholder 2"/>
          <p:cNvSpPr>
            <a:spLocks noGrp="1"/>
          </p:cNvSpPr>
          <p:nvPr>
            <p:ph type="body" idx="1"/>
          </p:nvPr>
        </p:nvSpPr>
        <p:spPr/>
        <p:txBody>
          <a:bodyPr>
            <a:normAutofit/>
          </a:bodyPr>
          <a:lstStyle/>
          <a:p>
            <a:endParaRPr lang="it-IT" dirty="0"/>
          </a:p>
        </p:txBody>
      </p:sp>
      <p:sp>
        <p:nvSpPr>
          <p:cNvPr id="4" name="Slide Number Placeholder 3"/>
          <p:cNvSpPr>
            <a:spLocks noGrp="1"/>
          </p:cNvSpPr>
          <p:nvPr>
            <p:ph type="sldNum" sz="quarter" idx="10"/>
          </p:nvPr>
        </p:nvSpPr>
        <p:spPr/>
        <p:txBody>
          <a:bodyPr/>
          <a:lstStyle/>
          <a:p>
            <a:fld id="{825B86F0-1274-444A-B01A-348689B290B0}" type="slidenum">
              <a:rPr lang="fr-FR" smtClean="0"/>
              <a:pPr/>
              <a:t>20</a:t>
            </a:fld>
            <a:endParaRPr lang="fr-FR" dirty="0"/>
          </a:p>
        </p:txBody>
      </p:sp>
    </p:spTree>
    <p:extLst>
      <p:ext uri="{BB962C8B-B14F-4D97-AF65-F5344CB8AC3E}">
        <p14:creationId xmlns:p14="http://schemas.microsoft.com/office/powerpoint/2010/main" xmlns="" val="16779303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288" y="766763"/>
            <a:ext cx="6819900" cy="3836987"/>
          </a:xfrm>
        </p:spPr>
      </p:sp>
      <p:sp>
        <p:nvSpPr>
          <p:cNvPr id="3" name="Notes Placeholder 2"/>
          <p:cNvSpPr>
            <a:spLocks noGrp="1"/>
          </p:cNvSpPr>
          <p:nvPr>
            <p:ph type="body" idx="1"/>
          </p:nvPr>
        </p:nvSpPr>
        <p:spPr/>
        <p:txBody>
          <a:bodyPr>
            <a:normAutofit/>
          </a:bodyPr>
          <a:lstStyle/>
          <a:p>
            <a:endParaRPr lang="it-IT" dirty="0"/>
          </a:p>
        </p:txBody>
      </p:sp>
      <p:sp>
        <p:nvSpPr>
          <p:cNvPr id="4" name="Slide Number Placeholder 3"/>
          <p:cNvSpPr>
            <a:spLocks noGrp="1"/>
          </p:cNvSpPr>
          <p:nvPr>
            <p:ph type="sldNum" sz="quarter" idx="10"/>
          </p:nvPr>
        </p:nvSpPr>
        <p:spPr/>
        <p:txBody>
          <a:bodyPr/>
          <a:lstStyle/>
          <a:p>
            <a:fld id="{825B86F0-1274-444A-B01A-348689B290B0}" type="slidenum">
              <a:rPr lang="fr-FR" smtClean="0"/>
              <a:pPr/>
              <a:t>21</a:t>
            </a:fld>
            <a:endParaRPr lang="fr-FR" dirty="0"/>
          </a:p>
        </p:txBody>
      </p:sp>
    </p:spTree>
    <p:extLst>
      <p:ext uri="{BB962C8B-B14F-4D97-AF65-F5344CB8AC3E}">
        <p14:creationId xmlns:p14="http://schemas.microsoft.com/office/powerpoint/2010/main" xmlns="" val="16779303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288" y="766763"/>
            <a:ext cx="6819900" cy="3836987"/>
          </a:xfrm>
        </p:spPr>
      </p:sp>
      <p:sp>
        <p:nvSpPr>
          <p:cNvPr id="3" name="Notes Placeholder 2"/>
          <p:cNvSpPr>
            <a:spLocks noGrp="1"/>
          </p:cNvSpPr>
          <p:nvPr>
            <p:ph type="body" idx="1"/>
          </p:nvPr>
        </p:nvSpPr>
        <p:spPr/>
        <p:txBody>
          <a:bodyPr>
            <a:normAutofit/>
          </a:bodyPr>
          <a:lstStyle/>
          <a:p>
            <a:endParaRPr lang="it-IT" dirty="0"/>
          </a:p>
        </p:txBody>
      </p:sp>
      <p:sp>
        <p:nvSpPr>
          <p:cNvPr id="4" name="Slide Number Placeholder 3"/>
          <p:cNvSpPr>
            <a:spLocks noGrp="1"/>
          </p:cNvSpPr>
          <p:nvPr>
            <p:ph type="sldNum" sz="quarter" idx="10"/>
          </p:nvPr>
        </p:nvSpPr>
        <p:spPr/>
        <p:txBody>
          <a:bodyPr/>
          <a:lstStyle/>
          <a:p>
            <a:fld id="{825B86F0-1274-444A-B01A-348689B290B0}" type="slidenum">
              <a:rPr lang="fr-FR" smtClean="0"/>
              <a:pPr/>
              <a:t>22</a:t>
            </a:fld>
            <a:endParaRPr lang="fr-FR" dirty="0"/>
          </a:p>
        </p:txBody>
      </p:sp>
    </p:spTree>
    <p:extLst>
      <p:ext uri="{BB962C8B-B14F-4D97-AF65-F5344CB8AC3E}">
        <p14:creationId xmlns:p14="http://schemas.microsoft.com/office/powerpoint/2010/main" xmlns="" val="16779303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288" y="766763"/>
            <a:ext cx="6819900" cy="3836987"/>
          </a:xfrm>
        </p:spPr>
      </p:sp>
      <p:sp>
        <p:nvSpPr>
          <p:cNvPr id="3" name="Notes Placeholder 2"/>
          <p:cNvSpPr>
            <a:spLocks noGrp="1"/>
          </p:cNvSpPr>
          <p:nvPr>
            <p:ph type="body" idx="1"/>
          </p:nvPr>
        </p:nvSpPr>
        <p:spPr/>
        <p:txBody>
          <a:bodyPr>
            <a:normAutofit/>
          </a:bodyPr>
          <a:lstStyle/>
          <a:p>
            <a:endParaRPr lang="it-IT" dirty="0"/>
          </a:p>
        </p:txBody>
      </p:sp>
      <p:sp>
        <p:nvSpPr>
          <p:cNvPr id="4" name="Slide Number Placeholder 3"/>
          <p:cNvSpPr>
            <a:spLocks noGrp="1"/>
          </p:cNvSpPr>
          <p:nvPr>
            <p:ph type="sldNum" sz="quarter" idx="10"/>
          </p:nvPr>
        </p:nvSpPr>
        <p:spPr/>
        <p:txBody>
          <a:bodyPr/>
          <a:lstStyle/>
          <a:p>
            <a:fld id="{825B86F0-1274-444A-B01A-348689B290B0}" type="slidenum">
              <a:rPr lang="fr-FR" smtClean="0"/>
              <a:pPr/>
              <a:t>25</a:t>
            </a:fld>
            <a:endParaRPr lang="fr-FR" dirty="0"/>
          </a:p>
        </p:txBody>
      </p:sp>
    </p:spTree>
    <p:extLst>
      <p:ext uri="{BB962C8B-B14F-4D97-AF65-F5344CB8AC3E}">
        <p14:creationId xmlns:p14="http://schemas.microsoft.com/office/powerpoint/2010/main" xmlns="" val="167793038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it-IT" dirty="0"/>
          </a:p>
        </p:txBody>
      </p:sp>
      <p:sp>
        <p:nvSpPr>
          <p:cNvPr id="4" name="Slide Number Placeholder 3"/>
          <p:cNvSpPr>
            <a:spLocks noGrp="1"/>
          </p:cNvSpPr>
          <p:nvPr>
            <p:ph type="sldNum" sz="quarter" idx="10"/>
          </p:nvPr>
        </p:nvSpPr>
        <p:spPr/>
        <p:txBody>
          <a:bodyPr/>
          <a:lstStyle/>
          <a:p>
            <a:fld id="{825B86F0-1274-444A-B01A-348689B290B0}" type="slidenum">
              <a:rPr lang="fr-FR" smtClean="0"/>
              <a:pPr/>
              <a:t>26</a:t>
            </a:fld>
            <a:endParaRPr lang="fr-FR"/>
          </a:p>
        </p:txBody>
      </p:sp>
    </p:spTree>
    <p:extLst>
      <p:ext uri="{BB962C8B-B14F-4D97-AF65-F5344CB8AC3E}">
        <p14:creationId xmlns="" xmlns:p14="http://schemas.microsoft.com/office/powerpoint/2010/main" val="16894455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it-IT" dirty="0"/>
          </a:p>
        </p:txBody>
      </p:sp>
      <p:sp>
        <p:nvSpPr>
          <p:cNvPr id="4" name="Slide Number Placeholder 3"/>
          <p:cNvSpPr>
            <a:spLocks noGrp="1"/>
          </p:cNvSpPr>
          <p:nvPr>
            <p:ph type="sldNum" sz="quarter" idx="10"/>
          </p:nvPr>
        </p:nvSpPr>
        <p:spPr/>
        <p:txBody>
          <a:bodyPr/>
          <a:lstStyle/>
          <a:p>
            <a:fld id="{825B86F0-1274-444A-B01A-348689B290B0}" type="slidenum">
              <a:rPr lang="fr-FR" smtClean="0"/>
              <a:pPr/>
              <a:t>27</a:t>
            </a:fld>
            <a:endParaRPr lang="fr-FR"/>
          </a:p>
        </p:txBody>
      </p:sp>
    </p:spTree>
    <p:extLst>
      <p:ext uri="{BB962C8B-B14F-4D97-AF65-F5344CB8AC3E}">
        <p14:creationId xmlns="" xmlns:p14="http://schemas.microsoft.com/office/powerpoint/2010/main" val="168944552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Overlay-TitleSlide.png"/>
          <p:cNvPicPr>
            <a:picLocks noChangeAspect="1"/>
          </p:cNvPicPr>
          <p:nvPr/>
        </p:nvPicPr>
        <p:blipFill>
          <a:blip r:embed="rId2" cstate="screen"/>
          <a:stretch>
            <a:fillRect/>
          </a:stretch>
        </p:blipFill>
        <p:spPr>
          <a:xfrm>
            <a:off x="0" y="164726"/>
            <a:ext cx="8827266" cy="4862322"/>
          </a:xfrm>
          <a:prstGeom prst="rect">
            <a:avLst/>
          </a:prstGeom>
        </p:spPr>
      </p:pic>
      <p:sp>
        <p:nvSpPr>
          <p:cNvPr id="6" name="Slide Number Placeholder 5"/>
          <p:cNvSpPr>
            <a:spLocks noGrp="1"/>
          </p:cNvSpPr>
          <p:nvPr>
            <p:ph type="sldNum" sz="quarter" idx="12"/>
          </p:nvPr>
        </p:nvSpPr>
        <p:spPr>
          <a:xfrm>
            <a:off x="8567460" y="4716557"/>
            <a:ext cx="493059" cy="273844"/>
          </a:xfrm>
        </p:spPr>
        <p:txBody>
          <a:bodyPr/>
          <a:lstStyle/>
          <a:p>
            <a:fld id="{687D7A59-36E2-48B9-B146-C1E59501F63F}" type="slidenum">
              <a:rPr lang="en-US" smtClean="0"/>
              <a:pPr/>
              <a:t>‹#›</a:t>
            </a:fld>
            <a:endParaRPr lang="en-US" dirty="0"/>
          </a:p>
        </p:txBody>
      </p:sp>
      <p:sp>
        <p:nvSpPr>
          <p:cNvPr id="2" name="Title 1"/>
          <p:cNvSpPr>
            <a:spLocks noGrp="1"/>
          </p:cNvSpPr>
          <p:nvPr>
            <p:ph type="ctrTitle"/>
          </p:nvPr>
        </p:nvSpPr>
        <p:spPr>
          <a:xfrm>
            <a:off x="1600203" y="1869283"/>
            <a:ext cx="6762749" cy="1102519"/>
          </a:xfrm>
        </p:spPr>
        <p:txBody>
          <a:bodyPr/>
          <a:lstStyle>
            <a:lvl1pPr algn="r">
              <a:defRPr sz="4400"/>
            </a:lvl1pPr>
          </a:lstStyle>
          <a:p>
            <a:r>
              <a:rPr lang="it-IT" smtClean="0"/>
              <a:t>Click to edit Master title style</a:t>
            </a:r>
            <a:endParaRPr/>
          </a:p>
        </p:txBody>
      </p:sp>
      <p:sp>
        <p:nvSpPr>
          <p:cNvPr id="3" name="Subtitle 2"/>
          <p:cNvSpPr>
            <a:spLocks noGrp="1"/>
          </p:cNvSpPr>
          <p:nvPr>
            <p:ph type="subTitle" idx="1"/>
          </p:nvPr>
        </p:nvSpPr>
        <p:spPr>
          <a:xfrm>
            <a:off x="1600204" y="2975162"/>
            <a:ext cx="6762749" cy="1314450"/>
          </a:xfrm>
        </p:spPr>
        <p:txBody>
          <a:bodyPr>
            <a:normAutofit/>
          </a:bodyPr>
          <a:lstStyle>
            <a:lvl1pPr marL="0" indent="0" algn="r">
              <a:spcBef>
                <a:spcPts val="600"/>
              </a:spcBef>
              <a:buNone/>
              <a:defRPr sz="1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Click to edit Master subtitle style</a:t>
            </a:r>
            <a:endParaRPr dirty="0"/>
          </a:p>
        </p:txBody>
      </p:sp>
      <p:sp>
        <p:nvSpPr>
          <p:cNvPr id="5" name="Footer Placeholder 4"/>
          <p:cNvSpPr>
            <a:spLocks noGrp="1"/>
          </p:cNvSpPr>
          <p:nvPr>
            <p:ph type="ftr" sz="quarter" idx="11"/>
          </p:nvPr>
        </p:nvSpPr>
        <p:spPr>
          <a:xfrm>
            <a:off x="2456890" y="4716557"/>
            <a:ext cx="5238750" cy="273844"/>
          </a:xfrm>
        </p:spPr>
        <p:txBody>
          <a:bodyPr/>
          <a:lstStyle>
            <a:lvl1pPr>
              <a:defRPr>
                <a:solidFill>
                  <a:srgbClr val="C00000"/>
                </a:solidFill>
                <a:latin typeface="Arial Narrow" panose="020B0606020202030204" pitchFamily="34" charset="0"/>
              </a:defRPr>
            </a:lvl1pPr>
          </a:lstStyle>
          <a:p>
            <a:r>
              <a:rPr lang="en-US" smtClean="0"/>
              <a:t>10th of July 2019 – Amaldi 13 and GR 22</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8" name="Picture 7" descr="Overlay-ContentSlides.png"/>
          <p:cNvPicPr>
            <a:picLocks noChangeAspect="1"/>
          </p:cNvPicPr>
          <p:nvPr/>
        </p:nvPicPr>
        <p:blipFill>
          <a:blip r:embed="rId2" cstate="screen"/>
          <a:stretch>
            <a:fillRect/>
          </a:stretch>
        </p:blipFill>
        <p:spPr>
          <a:xfrm>
            <a:off x="150887" y="139984"/>
            <a:ext cx="8827266" cy="4862322"/>
          </a:xfrm>
          <a:prstGeom prst="rect">
            <a:avLst/>
          </a:prstGeom>
        </p:spPr>
      </p:pic>
      <p:sp>
        <p:nvSpPr>
          <p:cNvPr id="2" name="Title 1"/>
          <p:cNvSpPr>
            <a:spLocks noGrp="1"/>
          </p:cNvSpPr>
          <p:nvPr>
            <p:ph type="title"/>
          </p:nvPr>
        </p:nvSpPr>
        <p:spPr/>
        <p:txBody>
          <a:bodyPr/>
          <a:lstStyle/>
          <a:p>
            <a:r>
              <a:rPr lang="it-IT"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it-IT" smtClean="0"/>
              <a:t>Click to edit Master text styles</a:t>
            </a:r>
          </a:p>
          <a:p>
            <a:pPr lvl="1"/>
            <a:r>
              <a:rPr lang="it-IT" smtClean="0"/>
              <a:t>Second level</a:t>
            </a:r>
          </a:p>
          <a:p>
            <a:pPr lvl="2"/>
            <a:r>
              <a:rPr lang="it-IT" smtClean="0"/>
              <a:t>Third level</a:t>
            </a:r>
          </a:p>
          <a:p>
            <a:pPr lvl="3"/>
            <a:r>
              <a:rPr lang="it-IT" smtClean="0"/>
              <a:t>Fourth level</a:t>
            </a:r>
          </a:p>
          <a:p>
            <a:pPr lvl="4"/>
            <a:r>
              <a:rPr lang="it-IT" smtClean="0"/>
              <a:t>Fifth level</a:t>
            </a:r>
            <a:endParaRPr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10th of July 2019 – Amaldi 13 and GR 22</a:t>
            </a:r>
            <a:endParaRPr lang="en-US" dirty="0"/>
          </a:p>
        </p:txBody>
      </p:sp>
      <p:sp>
        <p:nvSpPr>
          <p:cNvPr id="6" name="Slide Number Placeholder 5"/>
          <p:cNvSpPr>
            <a:spLocks noGrp="1"/>
          </p:cNvSpPr>
          <p:nvPr>
            <p:ph type="sldNum" sz="quarter" idx="12"/>
          </p:nvPr>
        </p:nvSpPr>
        <p:spPr/>
        <p:txBody>
          <a:bodyPr/>
          <a:lstStyle/>
          <a:p>
            <a:fld id="{687D7A59-36E2-48B9-B146-C1E59501F63F}" type="slidenum">
              <a:rPr lang="en-US" smtClean="0"/>
              <a:pPr/>
              <a:t>‹#›</a:t>
            </a:fld>
            <a:endParaRPr lang="en-US" dirty="0"/>
          </a:p>
        </p:txBody>
      </p:sp>
      <p:pic>
        <p:nvPicPr>
          <p:cNvPr id="9" name="Content Placeholder 7" descr="LOGOdef_completo-1.jpg"/>
          <p:cNvPicPr>
            <a:picLocks noChangeAspect="1"/>
          </p:cNvPicPr>
          <p:nvPr userDrawn="1"/>
        </p:nvPicPr>
        <p:blipFill>
          <a:blip r:embed="rId3" cstate="email">
            <a:extLst>
              <a:ext uri="{28A0092B-C50C-407E-A947-70E740481C1C}">
                <a14:useLocalDpi xmlns:a14="http://schemas.microsoft.com/office/drawing/2010/main" xmlns="" val="0"/>
              </a:ext>
            </a:extLst>
          </a:blip>
          <a:srcRect/>
          <a:stretch>
            <a:fillRect/>
          </a:stretch>
        </p:blipFill>
        <p:spPr bwMode="auto">
          <a:xfrm>
            <a:off x="290053" y="4700589"/>
            <a:ext cx="2665151" cy="26455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8" name="Picture 7" descr="Overlay-SectionHeader.png"/>
          <p:cNvPicPr>
            <a:picLocks noChangeAspect="1"/>
          </p:cNvPicPr>
          <p:nvPr/>
        </p:nvPicPr>
        <p:blipFill>
          <a:blip r:embed="rId2" cstate="screen"/>
          <a:stretch>
            <a:fillRect/>
          </a:stretch>
        </p:blipFill>
        <p:spPr>
          <a:xfrm>
            <a:off x="158367" y="140589"/>
            <a:ext cx="8827266" cy="4862322"/>
          </a:xfrm>
          <a:prstGeom prst="rect">
            <a:avLst/>
          </a:prstGeom>
        </p:spPr>
      </p:pic>
      <p:sp>
        <p:nvSpPr>
          <p:cNvPr id="2" name="Title 1"/>
          <p:cNvSpPr>
            <a:spLocks noGrp="1"/>
          </p:cNvSpPr>
          <p:nvPr>
            <p:ph type="title"/>
          </p:nvPr>
        </p:nvSpPr>
        <p:spPr>
          <a:xfrm>
            <a:off x="779466" y="1943521"/>
            <a:ext cx="7583487" cy="1021556"/>
          </a:xfrm>
        </p:spPr>
        <p:txBody>
          <a:bodyPr anchor="b" anchorCtr="0">
            <a:noAutofit/>
          </a:bodyPr>
          <a:lstStyle>
            <a:lvl1pPr algn="l">
              <a:defRPr sz="4400" b="1" cap="none" baseline="0">
                <a:solidFill>
                  <a:schemeClr val="bg1"/>
                </a:solidFill>
              </a:defRPr>
            </a:lvl1pPr>
          </a:lstStyle>
          <a:p>
            <a:r>
              <a:rPr lang="it-IT" smtClean="0"/>
              <a:t>Click to edit Master title style</a:t>
            </a:r>
            <a:endParaRPr/>
          </a:p>
        </p:txBody>
      </p:sp>
      <p:sp>
        <p:nvSpPr>
          <p:cNvPr id="3" name="Text Placeholder 2"/>
          <p:cNvSpPr>
            <a:spLocks noGrp="1"/>
          </p:cNvSpPr>
          <p:nvPr>
            <p:ph type="body" idx="1"/>
          </p:nvPr>
        </p:nvSpPr>
        <p:spPr>
          <a:xfrm>
            <a:off x="779466" y="2962767"/>
            <a:ext cx="7583487" cy="1125140"/>
          </a:xfrm>
        </p:spPr>
        <p:txBody>
          <a:bodyPr anchor="t" anchorCtr="0"/>
          <a:lstStyle>
            <a:lvl1pPr marL="0" indent="0" algn="l">
              <a:spcBef>
                <a:spcPts val="600"/>
              </a:spcBef>
              <a:buNone/>
              <a:defRPr sz="2000" cap="none" baseline="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10th of July 2019 – Amaldi 13 and GR 22</a:t>
            </a:r>
            <a:endParaRPr lang="en-US" dirty="0"/>
          </a:p>
        </p:txBody>
      </p:sp>
      <p:sp>
        <p:nvSpPr>
          <p:cNvPr id="6" name="Slide Number Placeholder 5"/>
          <p:cNvSpPr>
            <a:spLocks noGrp="1"/>
          </p:cNvSpPr>
          <p:nvPr>
            <p:ph type="sldNum" sz="quarter" idx="12"/>
          </p:nvPr>
        </p:nvSpPr>
        <p:spPr/>
        <p:txBody>
          <a:bodyPr/>
          <a:lstStyle/>
          <a:p>
            <a:fld id="{687D7A59-36E2-48B9-B146-C1E59501F63F}"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9" name="Picture 8" descr="Overlay-ContentSlides.png"/>
          <p:cNvPicPr>
            <a:picLocks noChangeAspect="1"/>
          </p:cNvPicPr>
          <p:nvPr/>
        </p:nvPicPr>
        <p:blipFill>
          <a:blip r:embed="rId2" cstate="screen"/>
          <a:stretch>
            <a:fillRect/>
          </a:stretch>
        </p:blipFill>
        <p:spPr>
          <a:xfrm>
            <a:off x="150887" y="139984"/>
            <a:ext cx="8827266" cy="4862322"/>
          </a:xfrm>
          <a:prstGeom prst="rect">
            <a:avLst/>
          </a:prstGeom>
        </p:spPr>
      </p:pic>
      <p:sp>
        <p:nvSpPr>
          <p:cNvPr id="2" name="Title 1"/>
          <p:cNvSpPr>
            <a:spLocks noGrp="1"/>
          </p:cNvSpPr>
          <p:nvPr>
            <p:ph type="title"/>
          </p:nvPr>
        </p:nvSpPr>
        <p:spPr/>
        <p:txBody>
          <a:bodyPr/>
          <a:lstStyle/>
          <a:p>
            <a:r>
              <a:rPr lang="it-IT" smtClean="0"/>
              <a:t>Click to edit Master title style</a:t>
            </a:r>
            <a:endParaRPr/>
          </a:p>
        </p:txBody>
      </p:sp>
      <p:sp>
        <p:nvSpPr>
          <p:cNvPr id="3" name="Content Placeholder 2"/>
          <p:cNvSpPr>
            <a:spLocks noGrp="1"/>
          </p:cNvSpPr>
          <p:nvPr>
            <p:ph sz="half" idx="1"/>
          </p:nvPr>
        </p:nvSpPr>
        <p:spPr>
          <a:xfrm>
            <a:off x="779462" y="1371600"/>
            <a:ext cx="3657600" cy="3164681"/>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it-IT" smtClean="0"/>
              <a:t>Click to edit Master text styles</a:t>
            </a:r>
          </a:p>
          <a:p>
            <a:pPr lvl="1"/>
            <a:r>
              <a:rPr lang="it-IT" smtClean="0"/>
              <a:t>Second level</a:t>
            </a:r>
          </a:p>
          <a:p>
            <a:pPr lvl="2"/>
            <a:r>
              <a:rPr lang="it-IT" smtClean="0"/>
              <a:t>Third level</a:t>
            </a:r>
          </a:p>
          <a:p>
            <a:pPr lvl="3"/>
            <a:r>
              <a:rPr lang="it-IT" smtClean="0"/>
              <a:t>Fourth level</a:t>
            </a:r>
          </a:p>
          <a:p>
            <a:pPr lvl="4"/>
            <a:r>
              <a:rPr lang="it-IT" smtClean="0"/>
              <a:t>Fifth level</a:t>
            </a:r>
            <a:endParaRPr dirty="0"/>
          </a:p>
        </p:txBody>
      </p:sp>
      <p:sp>
        <p:nvSpPr>
          <p:cNvPr id="4" name="Content Placeholder 3"/>
          <p:cNvSpPr>
            <a:spLocks noGrp="1"/>
          </p:cNvSpPr>
          <p:nvPr>
            <p:ph sz="half" idx="2"/>
          </p:nvPr>
        </p:nvSpPr>
        <p:spPr>
          <a:xfrm>
            <a:off x="4688541" y="1371600"/>
            <a:ext cx="3657600" cy="3164681"/>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it-IT" smtClean="0"/>
              <a:t>Click to edit Master text styles</a:t>
            </a:r>
          </a:p>
          <a:p>
            <a:pPr lvl="1"/>
            <a:r>
              <a:rPr lang="it-IT" smtClean="0"/>
              <a:t>Second level</a:t>
            </a:r>
          </a:p>
          <a:p>
            <a:pPr lvl="2"/>
            <a:r>
              <a:rPr lang="it-IT" smtClean="0"/>
              <a:t>Third level</a:t>
            </a:r>
          </a:p>
          <a:p>
            <a:pPr lvl="3"/>
            <a:r>
              <a:rPr lang="it-IT" smtClean="0"/>
              <a:t>Fourth level</a:t>
            </a:r>
          </a:p>
          <a:p>
            <a:pPr lvl="4"/>
            <a:r>
              <a:rPr lang="it-IT" smtClean="0"/>
              <a:t>Fifth level</a:t>
            </a:r>
            <a:endParaRPr dirty="0"/>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10th of July 2019 – Amaldi 13 and GR 22</a:t>
            </a:r>
            <a:endParaRPr lang="en-US" dirty="0"/>
          </a:p>
        </p:txBody>
      </p:sp>
      <p:sp>
        <p:nvSpPr>
          <p:cNvPr id="7" name="Slide Number Placeholder 6"/>
          <p:cNvSpPr>
            <a:spLocks noGrp="1"/>
          </p:cNvSpPr>
          <p:nvPr>
            <p:ph type="sldNum" sz="quarter" idx="12"/>
          </p:nvPr>
        </p:nvSpPr>
        <p:spPr/>
        <p:txBody>
          <a:bodyPr/>
          <a:lstStyle/>
          <a:p>
            <a:fld id="{687D7A59-36E2-48B9-B146-C1E59501F63F}"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4" name="Picture 13" descr="Overlay-ContentSlides.png"/>
          <p:cNvPicPr>
            <a:picLocks noChangeAspect="1"/>
          </p:cNvPicPr>
          <p:nvPr/>
        </p:nvPicPr>
        <p:blipFill>
          <a:blip r:embed="rId2" cstate="screen"/>
          <a:stretch>
            <a:fillRect/>
          </a:stretch>
        </p:blipFill>
        <p:spPr>
          <a:xfrm>
            <a:off x="150887" y="139984"/>
            <a:ext cx="8827266" cy="4862322"/>
          </a:xfrm>
          <a:prstGeom prst="rect">
            <a:avLst/>
          </a:prstGeom>
        </p:spPr>
      </p:pic>
      <p:sp>
        <p:nvSpPr>
          <p:cNvPr id="2" name="Title 1"/>
          <p:cNvSpPr>
            <a:spLocks noGrp="1"/>
          </p:cNvSpPr>
          <p:nvPr>
            <p:ph type="title"/>
          </p:nvPr>
        </p:nvSpPr>
        <p:spPr>
          <a:xfrm>
            <a:off x="779466" y="285751"/>
            <a:ext cx="7583487" cy="783291"/>
          </a:xfrm>
        </p:spPr>
        <p:txBody>
          <a:bodyPr/>
          <a:lstStyle>
            <a:lvl1pPr>
              <a:defRPr/>
            </a:lvl1pPr>
          </a:lstStyle>
          <a:p>
            <a:r>
              <a:rPr lang="it-IT" smtClean="0"/>
              <a:t>Click to edit Master title style</a:t>
            </a:r>
            <a:endParaRPr/>
          </a:p>
        </p:txBody>
      </p:sp>
      <p:sp>
        <p:nvSpPr>
          <p:cNvPr id="3" name="Text Placeholder 2"/>
          <p:cNvSpPr>
            <a:spLocks noGrp="1"/>
          </p:cNvSpPr>
          <p:nvPr>
            <p:ph type="body" idx="1"/>
          </p:nvPr>
        </p:nvSpPr>
        <p:spPr>
          <a:xfrm>
            <a:off x="779463" y="1079126"/>
            <a:ext cx="3657600" cy="592371"/>
          </a:xfrm>
        </p:spPr>
        <p:txBody>
          <a:bodyPr anchor="b">
            <a:noAutofit/>
          </a:bodyPr>
          <a:lstStyle>
            <a:lvl1pPr marL="0" indent="0" algn="ctr">
              <a:lnSpc>
                <a:spcPts val="3000"/>
              </a:lnSpc>
              <a:spcBef>
                <a:spcPts val="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Click to edit Master text styles</a:t>
            </a:r>
          </a:p>
        </p:txBody>
      </p:sp>
      <p:sp>
        <p:nvSpPr>
          <p:cNvPr id="4" name="Content Placeholder 3"/>
          <p:cNvSpPr>
            <a:spLocks noGrp="1"/>
          </p:cNvSpPr>
          <p:nvPr>
            <p:ph sz="half" idx="2"/>
          </p:nvPr>
        </p:nvSpPr>
        <p:spPr>
          <a:xfrm>
            <a:off x="779463" y="1771651"/>
            <a:ext cx="3657600" cy="2764631"/>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it-IT" smtClean="0"/>
              <a:t>Click to edit Master text styles</a:t>
            </a:r>
          </a:p>
          <a:p>
            <a:pPr lvl="1"/>
            <a:r>
              <a:rPr lang="it-IT" smtClean="0"/>
              <a:t>Second level</a:t>
            </a:r>
          </a:p>
          <a:p>
            <a:pPr lvl="2"/>
            <a:r>
              <a:rPr lang="it-IT" smtClean="0"/>
              <a:t>Third level</a:t>
            </a:r>
          </a:p>
          <a:p>
            <a:pPr lvl="3"/>
            <a:r>
              <a:rPr lang="it-IT" smtClean="0"/>
              <a:t>Fourth level</a:t>
            </a:r>
          </a:p>
          <a:p>
            <a:pPr lvl="4"/>
            <a:r>
              <a:rPr lang="it-IT" smtClean="0"/>
              <a:t>Fifth level</a:t>
            </a:r>
            <a:endParaRPr dirty="0"/>
          </a:p>
        </p:txBody>
      </p:sp>
      <p:sp>
        <p:nvSpPr>
          <p:cNvPr id="5" name="Text Placeholder 4"/>
          <p:cNvSpPr>
            <a:spLocks noGrp="1"/>
          </p:cNvSpPr>
          <p:nvPr>
            <p:ph type="body" sz="quarter" idx="3"/>
          </p:nvPr>
        </p:nvSpPr>
        <p:spPr>
          <a:xfrm>
            <a:off x="4705350" y="1079126"/>
            <a:ext cx="3657600" cy="592371"/>
          </a:xfrm>
        </p:spPr>
        <p:txBody>
          <a:bodyPr anchor="b">
            <a:noAutofit/>
          </a:bodyPr>
          <a:lstStyle>
            <a:lvl1pPr marL="0" indent="0" algn="ctr">
              <a:lnSpc>
                <a:spcPts val="3000"/>
              </a:lnSpc>
              <a:spcBef>
                <a:spcPts val="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Click to edit Master text styles</a:t>
            </a:r>
          </a:p>
        </p:txBody>
      </p:sp>
      <p:sp>
        <p:nvSpPr>
          <p:cNvPr id="6" name="Content Placeholder 5"/>
          <p:cNvSpPr>
            <a:spLocks noGrp="1"/>
          </p:cNvSpPr>
          <p:nvPr>
            <p:ph sz="quarter" idx="4"/>
          </p:nvPr>
        </p:nvSpPr>
        <p:spPr>
          <a:xfrm>
            <a:off x="4705350" y="1771651"/>
            <a:ext cx="3657600" cy="2764631"/>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it-IT" smtClean="0"/>
              <a:t>Click to edit Master text styles</a:t>
            </a:r>
          </a:p>
          <a:p>
            <a:pPr lvl="1"/>
            <a:r>
              <a:rPr lang="it-IT" smtClean="0"/>
              <a:t>Second level</a:t>
            </a:r>
          </a:p>
          <a:p>
            <a:pPr lvl="2"/>
            <a:r>
              <a:rPr lang="it-IT" smtClean="0"/>
              <a:t>Third level</a:t>
            </a:r>
          </a:p>
          <a:p>
            <a:pPr lvl="3"/>
            <a:r>
              <a:rPr lang="it-IT" smtClean="0"/>
              <a:t>Fourth level</a:t>
            </a:r>
          </a:p>
          <a:p>
            <a:pPr lvl="4"/>
            <a:r>
              <a:rPr lang="it-IT" smtClean="0"/>
              <a:t>Fifth level</a:t>
            </a:r>
            <a:endParaRPr dirty="0"/>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r>
              <a:rPr lang="en-US" smtClean="0"/>
              <a:t>10th of July 2019 – Amaldi 13 and GR 22</a:t>
            </a:r>
            <a:endParaRPr lang="en-US" dirty="0"/>
          </a:p>
        </p:txBody>
      </p:sp>
      <p:sp>
        <p:nvSpPr>
          <p:cNvPr id="9" name="Slide Number Placeholder 8"/>
          <p:cNvSpPr>
            <a:spLocks noGrp="1"/>
          </p:cNvSpPr>
          <p:nvPr>
            <p:ph type="sldNum" sz="quarter" idx="12"/>
          </p:nvPr>
        </p:nvSpPr>
        <p:spPr/>
        <p:txBody>
          <a:bodyPr/>
          <a:lstStyle/>
          <a:p>
            <a:fld id="{687D7A59-36E2-48B9-B146-C1E59501F63F}" type="slidenum">
              <a:rPr lang="en-US" smtClean="0"/>
              <a:pPr/>
              <a:t>‹#›</a:t>
            </a:fld>
            <a:endParaRPr lang="en-US" dirty="0"/>
          </a:p>
        </p:txBody>
      </p:sp>
      <p:cxnSp>
        <p:nvCxnSpPr>
          <p:cNvPr id="12" name="Straight Connector 11"/>
          <p:cNvCxnSpPr/>
          <p:nvPr/>
        </p:nvCxnSpPr>
        <p:spPr>
          <a:xfrm>
            <a:off x="874062" y="1714501"/>
            <a:ext cx="3563003" cy="1191"/>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815840" y="1714501"/>
            <a:ext cx="3566160" cy="1191"/>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874062" y="1714501"/>
            <a:ext cx="3563003" cy="1191"/>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4815840" y="1714501"/>
            <a:ext cx="3566160" cy="1191"/>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pic>
        <p:nvPicPr>
          <p:cNvPr id="9" name="Picture 8" descr="Overlay-ContentSlides.png"/>
          <p:cNvPicPr>
            <a:picLocks noChangeAspect="1"/>
          </p:cNvPicPr>
          <p:nvPr/>
        </p:nvPicPr>
        <p:blipFill>
          <a:blip r:embed="rId2" cstate="screen"/>
          <a:stretch>
            <a:fillRect/>
          </a:stretch>
        </p:blipFill>
        <p:spPr>
          <a:xfrm>
            <a:off x="150887" y="139984"/>
            <a:ext cx="8827266" cy="4862322"/>
          </a:xfrm>
          <a:prstGeom prst="rect">
            <a:avLst/>
          </a:prstGeom>
        </p:spPr>
      </p:pic>
      <p:sp>
        <p:nvSpPr>
          <p:cNvPr id="2" name="Title 1"/>
          <p:cNvSpPr>
            <a:spLocks noGrp="1"/>
          </p:cNvSpPr>
          <p:nvPr>
            <p:ph type="title"/>
          </p:nvPr>
        </p:nvSpPr>
        <p:spPr/>
        <p:txBody>
          <a:bodyPr/>
          <a:lstStyle/>
          <a:p>
            <a:r>
              <a:rPr lang="it-IT" smtClean="0"/>
              <a:t>Click to edit Master title style</a:t>
            </a:r>
            <a:endParaRPr/>
          </a:p>
        </p:txBody>
      </p:sp>
      <p:sp>
        <p:nvSpPr>
          <p:cNvPr id="3" name="Content Placeholder 2"/>
          <p:cNvSpPr>
            <a:spLocks noGrp="1"/>
          </p:cNvSpPr>
          <p:nvPr>
            <p:ph sz="half" idx="1"/>
          </p:nvPr>
        </p:nvSpPr>
        <p:spPr>
          <a:xfrm>
            <a:off x="779462" y="1371601"/>
            <a:ext cx="7585076" cy="154305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it-IT" smtClean="0"/>
              <a:t>Click to edit Master text styles</a:t>
            </a:r>
          </a:p>
          <a:p>
            <a:pPr lvl="1"/>
            <a:r>
              <a:rPr lang="it-IT" smtClean="0"/>
              <a:t>Second level</a:t>
            </a:r>
          </a:p>
          <a:p>
            <a:pPr lvl="2"/>
            <a:r>
              <a:rPr lang="it-IT" smtClean="0"/>
              <a:t>Third level</a:t>
            </a:r>
          </a:p>
          <a:p>
            <a:pPr lvl="3"/>
            <a:r>
              <a:rPr lang="it-IT" smtClean="0"/>
              <a:t>Fourth level</a:t>
            </a:r>
          </a:p>
          <a:p>
            <a:pPr lvl="4"/>
            <a:r>
              <a:rPr lang="it-IT" smtClean="0"/>
              <a:t>Fifth level</a:t>
            </a:r>
            <a:endParaRPr dirty="0"/>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10th of July 2019 – Amaldi 13 and GR 22</a:t>
            </a:r>
            <a:endParaRPr lang="en-US" dirty="0"/>
          </a:p>
        </p:txBody>
      </p:sp>
      <p:sp>
        <p:nvSpPr>
          <p:cNvPr id="7" name="Slide Number Placeholder 6"/>
          <p:cNvSpPr>
            <a:spLocks noGrp="1"/>
          </p:cNvSpPr>
          <p:nvPr>
            <p:ph type="sldNum" sz="quarter" idx="12"/>
          </p:nvPr>
        </p:nvSpPr>
        <p:spPr/>
        <p:txBody>
          <a:bodyPr/>
          <a:lstStyle/>
          <a:p>
            <a:fld id="{687D7A59-36E2-48B9-B146-C1E59501F63F}" type="slidenum">
              <a:rPr lang="en-US" smtClean="0"/>
              <a:pPr/>
              <a:t>‹#›</a:t>
            </a:fld>
            <a:endParaRPr lang="en-US" dirty="0"/>
          </a:p>
        </p:txBody>
      </p:sp>
      <p:sp>
        <p:nvSpPr>
          <p:cNvPr id="10" name="Content Placeholder 2"/>
          <p:cNvSpPr>
            <a:spLocks noGrp="1"/>
          </p:cNvSpPr>
          <p:nvPr>
            <p:ph sz="half" idx="13"/>
          </p:nvPr>
        </p:nvSpPr>
        <p:spPr>
          <a:xfrm>
            <a:off x="779462" y="2993862"/>
            <a:ext cx="7585076" cy="154305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it-IT" smtClean="0"/>
              <a:t>Click to edit Master text styles</a:t>
            </a:r>
          </a:p>
          <a:p>
            <a:pPr lvl="1"/>
            <a:r>
              <a:rPr lang="it-IT" smtClean="0"/>
              <a:t>Second level</a:t>
            </a:r>
          </a:p>
          <a:p>
            <a:pPr lvl="2"/>
            <a:r>
              <a:rPr lang="it-IT" smtClean="0"/>
              <a:t>Third level</a:t>
            </a:r>
          </a:p>
          <a:p>
            <a:pPr lvl="3"/>
            <a:r>
              <a:rPr lang="it-IT" smtClean="0"/>
              <a:t>Fourth level</a:t>
            </a:r>
          </a:p>
          <a:p>
            <a:pPr lvl="4"/>
            <a:r>
              <a:rPr lang="it-IT" smtClean="0"/>
              <a:t>Fifth level</a:t>
            </a:r>
            <a:endParaRP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pic>
        <p:nvPicPr>
          <p:cNvPr id="9" name="Picture 8" descr="Overlay-ContentSlides.png"/>
          <p:cNvPicPr>
            <a:picLocks noChangeAspect="1"/>
          </p:cNvPicPr>
          <p:nvPr/>
        </p:nvPicPr>
        <p:blipFill>
          <a:blip r:embed="rId2" cstate="screen"/>
          <a:stretch>
            <a:fillRect/>
          </a:stretch>
        </p:blipFill>
        <p:spPr>
          <a:xfrm>
            <a:off x="150887" y="139984"/>
            <a:ext cx="8827266" cy="4862322"/>
          </a:xfrm>
          <a:prstGeom prst="rect">
            <a:avLst/>
          </a:prstGeom>
        </p:spPr>
      </p:pic>
      <p:sp>
        <p:nvSpPr>
          <p:cNvPr id="2" name="Title 1"/>
          <p:cNvSpPr>
            <a:spLocks noGrp="1"/>
          </p:cNvSpPr>
          <p:nvPr>
            <p:ph type="title"/>
          </p:nvPr>
        </p:nvSpPr>
        <p:spPr/>
        <p:txBody>
          <a:bodyPr/>
          <a:lstStyle/>
          <a:p>
            <a:r>
              <a:rPr lang="it-IT" smtClean="0"/>
              <a:t>Click to edit Master title style</a:t>
            </a:r>
            <a:endParaRPr/>
          </a:p>
        </p:txBody>
      </p:sp>
      <p:sp>
        <p:nvSpPr>
          <p:cNvPr id="3" name="Content Placeholder 2"/>
          <p:cNvSpPr>
            <a:spLocks noGrp="1"/>
          </p:cNvSpPr>
          <p:nvPr>
            <p:ph sz="half" idx="1"/>
          </p:nvPr>
        </p:nvSpPr>
        <p:spPr>
          <a:xfrm>
            <a:off x="4710953" y="1371601"/>
            <a:ext cx="3657600" cy="154305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it-IT" smtClean="0"/>
              <a:t>Click to edit Master text styles</a:t>
            </a:r>
          </a:p>
          <a:p>
            <a:pPr lvl="1"/>
            <a:r>
              <a:rPr lang="it-IT" smtClean="0"/>
              <a:t>Second level</a:t>
            </a:r>
          </a:p>
          <a:p>
            <a:pPr lvl="2"/>
            <a:r>
              <a:rPr lang="it-IT" smtClean="0"/>
              <a:t>Third level</a:t>
            </a:r>
          </a:p>
          <a:p>
            <a:pPr lvl="3"/>
            <a:r>
              <a:rPr lang="it-IT" smtClean="0"/>
              <a:t>Fourth level</a:t>
            </a:r>
          </a:p>
          <a:p>
            <a:pPr lvl="4"/>
            <a:r>
              <a:rPr lang="it-IT" smtClean="0"/>
              <a:t>Fifth level</a:t>
            </a:r>
            <a:endParaRPr dirty="0"/>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10th of July 2019 – Amaldi 13 and GR 22</a:t>
            </a:r>
            <a:endParaRPr lang="en-US" dirty="0"/>
          </a:p>
        </p:txBody>
      </p:sp>
      <p:sp>
        <p:nvSpPr>
          <p:cNvPr id="7" name="Slide Number Placeholder 6"/>
          <p:cNvSpPr>
            <a:spLocks noGrp="1"/>
          </p:cNvSpPr>
          <p:nvPr>
            <p:ph type="sldNum" sz="quarter" idx="12"/>
          </p:nvPr>
        </p:nvSpPr>
        <p:spPr/>
        <p:txBody>
          <a:bodyPr/>
          <a:lstStyle/>
          <a:p>
            <a:fld id="{687D7A59-36E2-48B9-B146-C1E59501F63F}" type="slidenum">
              <a:rPr lang="en-US" smtClean="0"/>
              <a:pPr/>
              <a:t>‹#›</a:t>
            </a:fld>
            <a:endParaRPr lang="en-US" dirty="0"/>
          </a:p>
        </p:txBody>
      </p:sp>
      <p:sp>
        <p:nvSpPr>
          <p:cNvPr id="10" name="Content Placeholder 2"/>
          <p:cNvSpPr>
            <a:spLocks noGrp="1"/>
          </p:cNvSpPr>
          <p:nvPr>
            <p:ph sz="half" idx="13"/>
          </p:nvPr>
        </p:nvSpPr>
        <p:spPr>
          <a:xfrm>
            <a:off x="4710953" y="2993862"/>
            <a:ext cx="3657600" cy="154305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it-IT" smtClean="0"/>
              <a:t>Click to edit Master text styles</a:t>
            </a:r>
          </a:p>
          <a:p>
            <a:pPr lvl="1"/>
            <a:r>
              <a:rPr lang="it-IT" smtClean="0"/>
              <a:t>Second level</a:t>
            </a:r>
          </a:p>
          <a:p>
            <a:pPr lvl="2"/>
            <a:r>
              <a:rPr lang="it-IT" smtClean="0"/>
              <a:t>Third level</a:t>
            </a:r>
          </a:p>
          <a:p>
            <a:pPr lvl="3"/>
            <a:r>
              <a:rPr lang="it-IT" smtClean="0"/>
              <a:t>Fourth level</a:t>
            </a:r>
          </a:p>
          <a:p>
            <a:pPr lvl="4"/>
            <a:r>
              <a:rPr lang="it-IT" smtClean="0"/>
              <a:t>Fifth level</a:t>
            </a:r>
            <a:endParaRPr dirty="0"/>
          </a:p>
        </p:txBody>
      </p:sp>
      <p:sp>
        <p:nvSpPr>
          <p:cNvPr id="11" name="Content Placeholder 2"/>
          <p:cNvSpPr>
            <a:spLocks noGrp="1"/>
          </p:cNvSpPr>
          <p:nvPr>
            <p:ph sz="half" idx="14"/>
          </p:nvPr>
        </p:nvSpPr>
        <p:spPr>
          <a:xfrm>
            <a:off x="779462" y="1371600"/>
            <a:ext cx="3657600" cy="3164681"/>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it-IT" smtClean="0"/>
              <a:t>Click to edit Master text styles</a:t>
            </a:r>
          </a:p>
          <a:p>
            <a:pPr lvl="1"/>
            <a:r>
              <a:rPr lang="it-IT" smtClean="0"/>
              <a:t>Second level</a:t>
            </a:r>
          </a:p>
          <a:p>
            <a:pPr lvl="2"/>
            <a:r>
              <a:rPr lang="it-IT" smtClean="0"/>
              <a:t>Third level</a:t>
            </a:r>
          </a:p>
          <a:p>
            <a:pPr lvl="3"/>
            <a:r>
              <a:rPr lang="it-IT" smtClean="0"/>
              <a:t>Fourth level</a:t>
            </a:r>
          </a:p>
          <a:p>
            <a:pPr lvl="4"/>
            <a:r>
              <a:rPr lang="it-IT" smtClean="0"/>
              <a:t>Fifth level</a:t>
            </a:r>
            <a:endParaRP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pic>
        <p:nvPicPr>
          <p:cNvPr id="9" name="Picture 8" descr="Overlay-ContentSlides.png"/>
          <p:cNvPicPr>
            <a:picLocks noChangeAspect="1"/>
          </p:cNvPicPr>
          <p:nvPr/>
        </p:nvPicPr>
        <p:blipFill>
          <a:blip r:embed="rId2" cstate="screen"/>
          <a:stretch>
            <a:fillRect/>
          </a:stretch>
        </p:blipFill>
        <p:spPr>
          <a:xfrm>
            <a:off x="150887" y="139984"/>
            <a:ext cx="8827266" cy="4862322"/>
          </a:xfrm>
          <a:prstGeom prst="rect">
            <a:avLst/>
          </a:prstGeom>
        </p:spPr>
      </p:pic>
      <p:sp>
        <p:nvSpPr>
          <p:cNvPr id="2" name="Title 1"/>
          <p:cNvSpPr>
            <a:spLocks noGrp="1"/>
          </p:cNvSpPr>
          <p:nvPr>
            <p:ph type="title"/>
          </p:nvPr>
        </p:nvSpPr>
        <p:spPr/>
        <p:txBody>
          <a:bodyPr/>
          <a:lstStyle/>
          <a:p>
            <a:r>
              <a:rPr lang="it-IT" smtClean="0"/>
              <a:t>Click to edit Master title style</a:t>
            </a:r>
            <a:endParaRP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10th of July 2019 – Amaldi 13 and GR 22</a:t>
            </a:r>
            <a:endParaRPr lang="en-US" dirty="0"/>
          </a:p>
        </p:txBody>
      </p:sp>
      <p:sp>
        <p:nvSpPr>
          <p:cNvPr id="7" name="Slide Number Placeholder 6"/>
          <p:cNvSpPr>
            <a:spLocks noGrp="1"/>
          </p:cNvSpPr>
          <p:nvPr>
            <p:ph type="sldNum" sz="quarter" idx="12"/>
          </p:nvPr>
        </p:nvSpPr>
        <p:spPr/>
        <p:txBody>
          <a:bodyPr/>
          <a:lstStyle/>
          <a:p>
            <a:fld id="{687D7A59-36E2-48B9-B146-C1E59501F63F}" type="slidenum">
              <a:rPr lang="en-US" smtClean="0"/>
              <a:pPr/>
              <a:t>‹#›</a:t>
            </a:fld>
            <a:endParaRPr lang="en-US" dirty="0"/>
          </a:p>
        </p:txBody>
      </p:sp>
      <p:sp>
        <p:nvSpPr>
          <p:cNvPr id="12" name="Content Placeholder 2"/>
          <p:cNvSpPr>
            <a:spLocks noGrp="1"/>
          </p:cNvSpPr>
          <p:nvPr>
            <p:ph sz="half" idx="14"/>
          </p:nvPr>
        </p:nvSpPr>
        <p:spPr>
          <a:xfrm>
            <a:off x="779463" y="1371601"/>
            <a:ext cx="3657600" cy="154305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it-IT" smtClean="0"/>
              <a:t>Click to edit Master text styles</a:t>
            </a:r>
          </a:p>
          <a:p>
            <a:pPr lvl="1"/>
            <a:r>
              <a:rPr lang="it-IT" smtClean="0"/>
              <a:t>Second level</a:t>
            </a:r>
          </a:p>
          <a:p>
            <a:pPr lvl="2"/>
            <a:r>
              <a:rPr lang="it-IT" smtClean="0"/>
              <a:t>Third level</a:t>
            </a:r>
          </a:p>
          <a:p>
            <a:pPr lvl="3"/>
            <a:r>
              <a:rPr lang="it-IT" smtClean="0"/>
              <a:t>Fourth level</a:t>
            </a:r>
          </a:p>
          <a:p>
            <a:pPr lvl="4"/>
            <a:r>
              <a:rPr lang="it-IT" smtClean="0"/>
              <a:t>Fifth level</a:t>
            </a:r>
            <a:endParaRPr dirty="0"/>
          </a:p>
        </p:txBody>
      </p:sp>
      <p:sp>
        <p:nvSpPr>
          <p:cNvPr id="13" name="Content Placeholder 2"/>
          <p:cNvSpPr>
            <a:spLocks noGrp="1"/>
          </p:cNvSpPr>
          <p:nvPr>
            <p:ph sz="half" idx="15"/>
          </p:nvPr>
        </p:nvSpPr>
        <p:spPr>
          <a:xfrm>
            <a:off x="779463" y="2993862"/>
            <a:ext cx="3657600" cy="154305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it-IT" smtClean="0"/>
              <a:t>Click to edit Master text styles</a:t>
            </a:r>
          </a:p>
          <a:p>
            <a:pPr lvl="1"/>
            <a:r>
              <a:rPr lang="it-IT" smtClean="0"/>
              <a:t>Second level</a:t>
            </a:r>
          </a:p>
          <a:p>
            <a:pPr lvl="2"/>
            <a:r>
              <a:rPr lang="it-IT" smtClean="0"/>
              <a:t>Third level</a:t>
            </a:r>
          </a:p>
          <a:p>
            <a:pPr lvl="3"/>
            <a:r>
              <a:rPr lang="it-IT" smtClean="0"/>
              <a:t>Fourth level</a:t>
            </a:r>
          </a:p>
          <a:p>
            <a:pPr lvl="4"/>
            <a:r>
              <a:rPr lang="it-IT" smtClean="0"/>
              <a:t>Fifth level</a:t>
            </a:r>
            <a:endParaRPr dirty="0"/>
          </a:p>
        </p:txBody>
      </p:sp>
      <p:sp>
        <p:nvSpPr>
          <p:cNvPr id="14" name="Content Placeholder 2"/>
          <p:cNvSpPr>
            <a:spLocks noGrp="1"/>
          </p:cNvSpPr>
          <p:nvPr>
            <p:ph sz="half" idx="1"/>
          </p:nvPr>
        </p:nvSpPr>
        <p:spPr>
          <a:xfrm>
            <a:off x="4710953" y="1371601"/>
            <a:ext cx="3657600" cy="154305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it-IT" smtClean="0"/>
              <a:t>Click to edit Master text styles</a:t>
            </a:r>
          </a:p>
          <a:p>
            <a:pPr lvl="1"/>
            <a:r>
              <a:rPr lang="it-IT" smtClean="0"/>
              <a:t>Second level</a:t>
            </a:r>
          </a:p>
          <a:p>
            <a:pPr lvl="2"/>
            <a:r>
              <a:rPr lang="it-IT" smtClean="0"/>
              <a:t>Third level</a:t>
            </a:r>
          </a:p>
          <a:p>
            <a:pPr lvl="3"/>
            <a:r>
              <a:rPr lang="it-IT" smtClean="0"/>
              <a:t>Fourth level</a:t>
            </a:r>
          </a:p>
          <a:p>
            <a:pPr lvl="4"/>
            <a:r>
              <a:rPr lang="it-IT" smtClean="0"/>
              <a:t>Fifth level</a:t>
            </a:r>
            <a:endParaRPr dirty="0"/>
          </a:p>
        </p:txBody>
      </p:sp>
      <p:sp>
        <p:nvSpPr>
          <p:cNvPr id="15" name="Content Placeholder 2"/>
          <p:cNvSpPr>
            <a:spLocks noGrp="1"/>
          </p:cNvSpPr>
          <p:nvPr>
            <p:ph sz="half" idx="13"/>
          </p:nvPr>
        </p:nvSpPr>
        <p:spPr>
          <a:xfrm>
            <a:off x="4710953" y="2993862"/>
            <a:ext cx="3657600" cy="154305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it-IT" smtClean="0"/>
              <a:t>Click to edit Master text styles</a:t>
            </a:r>
          </a:p>
          <a:p>
            <a:pPr lvl="1"/>
            <a:r>
              <a:rPr lang="it-IT" smtClean="0"/>
              <a:t>Second level</a:t>
            </a:r>
          </a:p>
          <a:p>
            <a:pPr lvl="2"/>
            <a:r>
              <a:rPr lang="it-IT" smtClean="0"/>
              <a:t>Third level</a:t>
            </a:r>
          </a:p>
          <a:p>
            <a:pPr lvl="3"/>
            <a:r>
              <a:rPr lang="it-IT" smtClean="0"/>
              <a:t>Fourth level</a:t>
            </a:r>
          </a:p>
          <a:p>
            <a:pPr lvl="4"/>
            <a:r>
              <a:rPr lang="it-IT" smtClean="0"/>
              <a:t>Fifth level</a:t>
            </a:r>
            <a:endParaRP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Overlay-ContentSlides.png"/>
          <p:cNvPicPr>
            <a:picLocks noChangeAspect="1"/>
          </p:cNvPicPr>
          <p:nvPr/>
        </p:nvPicPr>
        <p:blipFill>
          <a:blip r:embed="rId2" cstate="screen"/>
          <a:stretch>
            <a:fillRect/>
          </a:stretch>
        </p:blipFill>
        <p:spPr>
          <a:xfrm>
            <a:off x="150887" y="139984"/>
            <a:ext cx="8827266" cy="4862322"/>
          </a:xfrm>
          <a:prstGeom prst="rect">
            <a:avLst/>
          </a:prstGeom>
        </p:spPr>
      </p:pic>
      <p:sp>
        <p:nvSpPr>
          <p:cNvPr id="2" name="Title 1"/>
          <p:cNvSpPr>
            <a:spLocks noGrp="1"/>
          </p:cNvSpPr>
          <p:nvPr>
            <p:ph type="title"/>
          </p:nvPr>
        </p:nvSpPr>
        <p:spPr/>
        <p:txBody>
          <a:bodyPr/>
          <a:lstStyle/>
          <a:p>
            <a:r>
              <a:rPr lang="it-IT" smtClean="0"/>
              <a:t>Click to edit Master title style</a:t>
            </a:r>
            <a:endParaRPr/>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r>
              <a:rPr lang="en-US" smtClean="0"/>
              <a:t>10th of July 2019 – Amaldi 13 and GR 22</a:t>
            </a:r>
            <a:endParaRPr lang="en-US" dirty="0"/>
          </a:p>
        </p:txBody>
      </p:sp>
      <p:sp>
        <p:nvSpPr>
          <p:cNvPr id="5" name="Slide Number Placeholder 4"/>
          <p:cNvSpPr>
            <a:spLocks noGrp="1"/>
          </p:cNvSpPr>
          <p:nvPr>
            <p:ph type="sldNum" sz="quarter" idx="12"/>
          </p:nvPr>
        </p:nvSpPr>
        <p:spPr/>
        <p:txBody>
          <a:bodyPr/>
          <a:lstStyle/>
          <a:p>
            <a:fld id="{687D7A59-36E2-48B9-B146-C1E59501F63F}"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Overlay-ContentSlides.png"/>
          <p:cNvPicPr>
            <a:picLocks noChangeAspect="1"/>
          </p:cNvPicPr>
          <p:nvPr/>
        </p:nvPicPr>
        <p:blipFill>
          <a:blip r:embed="rId2" cstate="screen"/>
          <a:stretch>
            <a:fillRect/>
          </a:stretch>
        </p:blipFill>
        <p:spPr>
          <a:xfrm>
            <a:off x="150887" y="139984"/>
            <a:ext cx="8827266" cy="4862322"/>
          </a:xfrm>
          <a:prstGeom prst="rect">
            <a:avLst/>
          </a:prstGeom>
        </p:spPr>
      </p:pic>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r>
              <a:rPr lang="en-US" smtClean="0"/>
              <a:t>10th of July 2019 – Amaldi 13 and GR 22</a:t>
            </a:r>
            <a:endParaRPr lang="en-US" dirty="0"/>
          </a:p>
        </p:txBody>
      </p:sp>
      <p:sp>
        <p:nvSpPr>
          <p:cNvPr id="4" name="Slide Number Placeholder 3"/>
          <p:cNvSpPr>
            <a:spLocks noGrp="1"/>
          </p:cNvSpPr>
          <p:nvPr>
            <p:ph type="sldNum" sz="quarter" idx="12"/>
          </p:nvPr>
        </p:nvSpPr>
        <p:spPr/>
        <p:txBody>
          <a:bodyPr/>
          <a:lstStyle/>
          <a:p>
            <a:fld id="{687D7A59-36E2-48B9-B146-C1E59501F63F}"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9" name="Picture 8" descr="Overlay-ContentCaption.png"/>
          <p:cNvPicPr>
            <a:picLocks noChangeAspect="1"/>
          </p:cNvPicPr>
          <p:nvPr/>
        </p:nvPicPr>
        <p:blipFill>
          <a:blip r:embed="rId2" cstate="screen"/>
          <a:stretch>
            <a:fillRect/>
          </a:stretch>
        </p:blipFill>
        <p:spPr>
          <a:xfrm>
            <a:off x="158367" y="140589"/>
            <a:ext cx="8827266" cy="4862322"/>
          </a:xfrm>
          <a:prstGeom prst="rect">
            <a:avLst/>
          </a:prstGeom>
        </p:spPr>
      </p:pic>
      <p:sp>
        <p:nvSpPr>
          <p:cNvPr id="2" name="Title 1"/>
          <p:cNvSpPr>
            <a:spLocks noGrp="1"/>
          </p:cNvSpPr>
          <p:nvPr>
            <p:ph type="title"/>
          </p:nvPr>
        </p:nvSpPr>
        <p:spPr>
          <a:xfrm>
            <a:off x="779464" y="442912"/>
            <a:ext cx="3657600" cy="871538"/>
          </a:xfrm>
        </p:spPr>
        <p:txBody>
          <a:bodyPr anchor="b"/>
          <a:lstStyle>
            <a:lvl1pPr algn="ctr">
              <a:defRPr sz="3600" b="0"/>
            </a:lvl1pPr>
          </a:lstStyle>
          <a:p>
            <a:r>
              <a:rPr lang="it-IT" smtClean="0"/>
              <a:t>Click to edit Master title style</a:t>
            </a:r>
            <a:endParaRPr/>
          </a:p>
        </p:txBody>
      </p:sp>
      <p:sp>
        <p:nvSpPr>
          <p:cNvPr id="3" name="Content Placeholder 2"/>
          <p:cNvSpPr>
            <a:spLocks noGrp="1"/>
          </p:cNvSpPr>
          <p:nvPr>
            <p:ph idx="1"/>
          </p:nvPr>
        </p:nvSpPr>
        <p:spPr>
          <a:xfrm>
            <a:off x="4693023" y="554692"/>
            <a:ext cx="3657600" cy="398159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it-IT" smtClean="0"/>
              <a:t>Click to edit Master text styles</a:t>
            </a:r>
          </a:p>
          <a:p>
            <a:pPr lvl="1"/>
            <a:r>
              <a:rPr lang="it-IT" smtClean="0"/>
              <a:t>Second level</a:t>
            </a:r>
          </a:p>
          <a:p>
            <a:pPr lvl="2"/>
            <a:r>
              <a:rPr lang="it-IT" smtClean="0"/>
              <a:t>Third level</a:t>
            </a:r>
          </a:p>
          <a:p>
            <a:pPr lvl="3"/>
            <a:r>
              <a:rPr lang="it-IT" smtClean="0"/>
              <a:t>Fourth level</a:t>
            </a:r>
          </a:p>
          <a:p>
            <a:pPr lvl="4"/>
            <a:r>
              <a:rPr lang="it-IT" smtClean="0"/>
              <a:t>Fifth level</a:t>
            </a:r>
            <a:endParaRPr dirty="0"/>
          </a:p>
        </p:txBody>
      </p:sp>
      <p:sp>
        <p:nvSpPr>
          <p:cNvPr id="4" name="Text Placeholder 3"/>
          <p:cNvSpPr>
            <a:spLocks noGrp="1"/>
          </p:cNvSpPr>
          <p:nvPr>
            <p:ph type="body" sz="half" idx="2"/>
          </p:nvPr>
        </p:nvSpPr>
        <p:spPr>
          <a:xfrm>
            <a:off x="779464" y="1362076"/>
            <a:ext cx="3657600" cy="2867025"/>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10th of July 2019 – Amaldi 13 and GR 22</a:t>
            </a:r>
            <a:endParaRPr lang="en-US" dirty="0"/>
          </a:p>
        </p:txBody>
      </p:sp>
      <p:sp>
        <p:nvSpPr>
          <p:cNvPr id="7" name="Slide Number Placeholder 6"/>
          <p:cNvSpPr>
            <a:spLocks noGrp="1"/>
          </p:cNvSpPr>
          <p:nvPr>
            <p:ph type="sldNum" sz="quarter" idx="12"/>
          </p:nvPr>
        </p:nvSpPr>
        <p:spPr/>
        <p:txBody>
          <a:bodyPr/>
          <a:lstStyle/>
          <a:p>
            <a:fld id="{687D7A59-36E2-48B9-B146-C1E59501F63F}" type="slidenum">
              <a:rPr lang="en-US" smtClean="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9" name="Picture 8" descr="Overlay-PictureCaption.png"/>
          <p:cNvPicPr>
            <a:picLocks noChangeAspect="1"/>
          </p:cNvPicPr>
          <p:nvPr/>
        </p:nvPicPr>
        <p:blipFill>
          <a:blip r:embed="rId2" cstate="screen"/>
          <a:stretch>
            <a:fillRect/>
          </a:stretch>
        </p:blipFill>
        <p:spPr>
          <a:xfrm>
            <a:off x="448977" y="140589"/>
            <a:ext cx="8536656" cy="4862322"/>
          </a:xfrm>
          <a:prstGeom prst="rect">
            <a:avLst/>
          </a:prstGeom>
        </p:spPr>
      </p:pic>
      <p:sp>
        <p:nvSpPr>
          <p:cNvPr id="2" name="Title 1"/>
          <p:cNvSpPr>
            <a:spLocks noGrp="1"/>
          </p:cNvSpPr>
          <p:nvPr>
            <p:ph type="title"/>
          </p:nvPr>
        </p:nvSpPr>
        <p:spPr>
          <a:xfrm>
            <a:off x="3886200" y="400051"/>
            <a:ext cx="4476750" cy="939404"/>
          </a:xfrm>
        </p:spPr>
        <p:txBody>
          <a:bodyPr anchor="b"/>
          <a:lstStyle>
            <a:lvl1pPr algn="l">
              <a:defRPr sz="3600" b="0"/>
            </a:lvl1pPr>
          </a:lstStyle>
          <a:p>
            <a:r>
              <a:rPr lang="it-IT" smtClean="0"/>
              <a:t>Click to edit Master title style</a:t>
            </a:r>
            <a:endParaRPr/>
          </a:p>
        </p:txBody>
      </p:sp>
      <p:sp>
        <p:nvSpPr>
          <p:cNvPr id="4" name="Text Placeholder 3"/>
          <p:cNvSpPr>
            <a:spLocks noGrp="1"/>
          </p:cNvSpPr>
          <p:nvPr>
            <p:ph type="body" sz="half" idx="2"/>
          </p:nvPr>
        </p:nvSpPr>
        <p:spPr>
          <a:xfrm>
            <a:off x="3886127" y="1371600"/>
            <a:ext cx="4474539" cy="2857500"/>
          </a:xfrm>
        </p:spPr>
        <p:txBody>
          <a:bodyPr>
            <a:normAutofit/>
          </a:bodyPr>
          <a:lstStyle>
            <a:lvl1pPr marL="0" indent="0">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Click to edit Master text styles</a:t>
            </a:r>
          </a:p>
        </p:txBody>
      </p:sp>
      <p:sp>
        <p:nvSpPr>
          <p:cNvPr id="5" name="Date Placeholder 4"/>
          <p:cNvSpPr>
            <a:spLocks noGrp="1"/>
          </p:cNvSpPr>
          <p:nvPr>
            <p:ph type="dt" sz="half" idx="10"/>
          </p:nvPr>
        </p:nvSpPr>
        <p:spPr>
          <a:xfrm>
            <a:off x="3886127" y="4716557"/>
            <a:ext cx="1887537" cy="273844"/>
          </a:xfrm>
        </p:spPr>
        <p:txBody>
          <a:bodyPr/>
          <a:lstStyle/>
          <a:p>
            <a:endParaRPr lang="en-US" dirty="0"/>
          </a:p>
        </p:txBody>
      </p:sp>
      <p:sp>
        <p:nvSpPr>
          <p:cNvPr id="6" name="Footer Placeholder 5"/>
          <p:cNvSpPr>
            <a:spLocks noGrp="1"/>
          </p:cNvSpPr>
          <p:nvPr>
            <p:ph type="ftr" sz="quarter" idx="11"/>
          </p:nvPr>
        </p:nvSpPr>
        <p:spPr>
          <a:xfrm>
            <a:off x="5867402" y="4716557"/>
            <a:ext cx="2675965" cy="273844"/>
          </a:xfrm>
        </p:spPr>
        <p:txBody>
          <a:bodyPr/>
          <a:lstStyle/>
          <a:p>
            <a:r>
              <a:rPr lang="en-US" smtClean="0"/>
              <a:t>10th of July 2019 – Amaldi 13 and GR 22</a:t>
            </a:r>
            <a:endParaRPr lang="en-US" dirty="0"/>
          </a:p>
        </p:txBody>
      </p:sp>
      <p:sp>
        <p:nvSpPr>
          <p:cNvPr id="7" name="Slide Number Placeholder 6"/>
          <p:cNvSpPr>
            <a:spLocks noGrp="1"/>
          </p:cNvSpPr>
          <p:nvPr>
            <p:ph type="sldNum" sz="quarter" idx="12"/>
          </p:nvPr>
        </p:nvSpPr>
        <p:spPr/>
        <p:txBody>
          <a:bodyPr/>
          <a:lstStyle/>
          <a:p>
            <a:fld id="{687D7A59-36E2-48B9-B146-C1E59501F63F}" type="slidenum">
              <a:rPr lang="en-US" smtClean="0"/>
              <a:pPr/>
              <a:t>‹#›</a:t>
            </a:fld>
            <a:endParaRPr lang="en-US" dirty="0"/>
          </a:p>
        </p:txBody>
      </p:sp>
      <p:sp>
        <p:nvSpPr>
          <p:cNvPr id="3" name="Picture Placeholder 2"/>
          <p:cNvSpPr>
            <a:spLocks noGrp="1"/>
          </p:cNvSpPr>
          <p:nvPr>
            <p:ph type="pic" idx="1"/>
          </p:nvPr>
        </p:nvSpPr>
        <p:spPr>
          <a:xfrm flipH="1">
            <a:off x="188256" y="134469"/>
            <a:ext cx="3281087" cy="4862322"/>
          </a:xfrm>
          <a:prstGeom prst="round1Rect">
            <a:avLst>
              <a:gd name="adj" fmla="val 17325"/>
            </a:avLst>
          </a:prstGeom>
          <a:blipFill dpi="0" rotWithShape="0">
            <a:blip r:embed="rId3" cstate="screen"/>
            <a:srcRect/>
            <a:stretch>
              <a:fillRect/>
            </a:stretch>
          </a:blipFill>
          <a:ln w="28575">
            <a:solidFill>
              <a:schemeClr val="bg1"/>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smtClean="0"/>
              <a:t>Drag picture to placeholder or click icon to add</a:t>
            </a:r>
            <a:endParaRPr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Alt.">
    <p:spTree>
      <p:nvGrpSpPr>
        <p:cNvPr id="1" name=""/>
        <p:cNvGrpSpPr/>
        <p:nvPr/>
      </p:nvGrpSpPr>
      <p:grpSpPr>
        <a:xfrm>
          <a:off x="0" y="0"/>
          <a:ext cx="0" cy="0"/>
          <a:chOff x="0" y="0"/>
          <a:chExt cx="0" cy="0"/>
        </a:xfrm>
      </p:grpSpPr>
      <p:pic>
        <p:nvPicPr>
          <p:cNvPr id="10" name="Picture 9" descr="Overlay-PictureCaption-Extras.png"/>
          <p:cNvPicPr>
            <a:picLocks noChangeAspect="1"/>
          </p:cNvPicPr>
          <p:nvPr/>
        </p:nvPicPr>
        <p:blipFill>
          <a:blip r:embed="rId2" cstate="screen"/>
          <a:stretch>
            <a:fillRect/>
          </a:stretch>
        </p:blipFill>
        <p:spPr>
          <a:xfrm>
            <a:off x="158367" y="140589"/>
            <a:ext cx="8827266" cy="4862322"/>
          </a:xfrm>
          <a:prstGeom prst="rect">
            <a:avLst/>
          </a:prstGeom>
        </p:spPr>
      </p:pic>
      <p:sp>
        <p:nvSpPr>
          <p:cNvPr id="2" name="Title 1"/>
          <p:cNvSpPr>
            <a:spLocks noGrp="1"/>
          </p:cNvSpPr>
          <p:nvPr>
            <p:ph type="title"/>
          </p:nvPr>
        </p:nvSpPr>
        <p:spPr>
          <a:xfrm>
            <a:off x="4710953" y="400051"/>
            <a:ext cx="3657600" cy="939404"/>
          </a:xfrm>
        </p:spPr>
        <p:txBody>
          <a:bodyPr anchor="b"/>
          <a:lstStyle>
            <a:lvl1pPr algn="l">
              <a:defRPr sz="3600" b="0"/>
            </a:lvl1pPr>
          </a:lstStyle>
          <a:p>
            <a:r>
              <a:rPr lang="it-IT" smtClean="0"/>
              <a:t>Click to edit Master title style</a:t>
            </a:r>
            <a:endParaRPr/>
          </a:p>
        </p:txBody>
      </p:sp>
      <p:sp>
        <p:nvSpPr>
          <p:cNvPr id="3" name="Picture Placeholder 2"/>
          <p:cNvSpPr>
            <a:spLocks noGrp="1"/>
          </p:cNvSpPr>
          <p:nvPr>
            <p:ph type="pic" idx="1"/>
          </p:nvPr>
        </p:nvSpPr>
        <p:spPr>
          <a:xfrm flipH="1">
            <a:off x="596153" y="1200151"/>
            <a:ext cx="3657600" cy="2743201"/>
          </a:xfrm>
          <a:prstGeom prst="ellipse">
            <a:avLst/>
          </a:prstGeom>
          <a:blipFill dpi="0" rotWithShape="0">
            <a:blip r:embed="rId3" cstate="screen"/>
            <a:srcRect/>
            <a:stretch>
              <a:fillRect/>
            </a:stretch>
          </a:blipFill>
          <a:ln w="28575">
            <a:solidFill>
              <a:schemeClr val="bg1"/>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smtClean="0"/>
              <a:t>Drag picture to placeholder or click icon to add</a:t>
            </a:r>
            <a:endParaRPr dirty="0"/>
          </a:p>
        </p:txBody>
      </p:sp>
      <p:sp>
        <p:nvSpPr>
          <p:cNvPr id="4" name="Text Placeholder 3"/>
          <p:cNvSpPr>
            <a:spLocks noGrp="1"/>
          </p:cNvSpPr>
          <p:nvPr>
            <p:ph type="body" sz="half" idx="2"/>
          </p:nvPr>
        </p:nvSpPr>
        <p:spPr>
          <a:xfrm>
            <a:off x="4710412" y="1371600"/>
            <a:ext cx="3657600" cy="2857500"/>
          </a:xfrm>
        </p:spPr>
        <p:txBody>
          <a:bodyPr>
            <a:normAutofit/>
          </a:bodyPr>
          <a:lstStyle>
            <a:lvl1pPr marL="0" indent="0">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Click to edit Master text styles</a:t>
            </a:r>
          </a:p>
        </p:txBody>
      </p:sp>
      <p:sp>
        <p:nvSpPr>
          <p:cNvPr id="5" name="Date Placeholder 4"/>
          <p:cNvSpPr>
            <a:spLocks noGrp="1"/>
          </p:cNvSpPr>
          <p:nvPr>
            <p:ph type="dt" sz="half" idx="10"/>
          </p:nvPr>
        </p:nvSpPr>
        <p:spPr>
          <a:xfrm>
            <a:off x="381003" y="4716557"/>
            <a:ext cx="1865125" cy="273844"/>
          </a:xfrm>
        </p:spPr>
        <p:txBody>
          <a:bodyPr/>
          <a:lstStyle/>
          <a:p>
            <a:endParaRPr lang="en-US" dirty="0"/>
          </a:p>
        </p:txBody>
      </p:sp>
      <p:sp>
        <p:nvSpPr>
          <p:cNvPr id="6" name="Footer Placeholder 5"/>
          <p:cNvSpPr>
            <a:spLocks noGrp="1"/>
          </p:cNvSpPr>
          <p:nvPr>
            <p:ph type="ftr" sz="quarter" idx="11"/>
          </p:nvPr>
        </p:nvSpPr>
        <p:spPr>
          <a:xfrm>
            <a:off x="3325816" y="4716557"/>
            <a:ext cx="5217551" cy="273844"/>
          </a:xfrm>
        </p:spPr>
        <p:txBody>
          <a:bodyPr/>
          <a:lstStyle/>
          <a:p>
            <a:r>
              <a:rPr lang="en-US" smtClean="0"/>
              <a:t>10th of July 2019 – Amaldi 13 and GR 22</a:t>
            </a:r>
            <a:endParaRPr lang="en-US" dirty="0"/>
          </a:p>
        </p:txBody>
      </p:sp>
      <p:sp>
        <p:nvSpPr>
          <p:cNvPr id="7" name="Slide Number Placeholder 6"/>
          <p:cNvSpPr>
            <a:spLocks noGrp="1"/>
          </p:cNvSpPr>
          <p:nvPr>
            <p:ph type="sldNum" sz="quarter" idx="12"/>
          </p:nvPr>
        </p:nvSpPr>
        <p:spPr/>
        <p:txBody>
          <a:bodyPr/>
          <a:lstStyle/>
          <a:p>
            <a:fld id="{687D7A59-36E2-48B9-B146-C1E59501F63F}" type="slidenum">
              <a:rPr lang="en-US" smtClean="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pic>
        <p:nvPicPr>
          <p:cNvPr id="10" name="Picture 9" descr="Overlay-PictureCaption-Extras.png"/>
          <p:cNvPicPr>
            <a:picLocks noChangeAspect="1"/>
          </p:cNvPicPr>
          <p:nvPr/>
        </p:nvPicPr>
        <p:blipFill>
          <a:blip r:embed="rId2" cstate="screen"/>
          <a:stretch>
            <a:fillRect/>
          </a:stretch>
        </p:blipFill>
        <p:spPr>
          <a:xfrm>
            <a:off x="158367" y="140589"/>
            <a:ext cx="8827266" cy="4862322"/>
          </a:xfrm>
          <a:prstGeom prst="rect">
            <a:avLst/>
          </a:prstGeom>
        </p:spPr>
      </p:pic>
      <p:sp>
        <p:nvSpPr>
          <p:cNvPr id="2" name="Title 1"/>
          <p:cNvSpPr>
            <a:spLocks noGrp="1"/>
          </p:cNvSpPr>
          <p:nvPr>
            <p:ph type="title"/>
          </p:nvPr>
        </p:nvSpPr>
        <p:spPr>
          <a:xfrm>
            <a:off x="808041" y="2833969"/>
            <a:ext cx="7560515" cy="826994"/>
          </a:xfrm>
        </p:spPr>
        <p:txBody>
          <a:bodyPr anchor="b"/>
          <a:lstStyle>
            <a:lvl1pPr algn="l">
              <a:defRPr sz="3600" b="0"/>
            </a:lvl1pPr>
          </a:lstStyle>
          <a:p>
            <a:r>
              <a:rPr lang="it-IT" smtClean="0"/>
              <a:t>Click to edit Master title style</a:t>
            </a:r>
            <a:endParaRPr/>
          </a:p>
        </p:txBody>
      </p:sp>
      <p:sp>
        <p:nvSpPr>
          <p:cNvPr id="3" name="Picture Placeholder 2"/>
          <p:cNvSpPr>
            <a:spLocks noGrp="1"/>
          </p:cNvSpPr>
          <p:nvPr>
            <p:ph type="pic" idx="1"/>
          </p:nvPr>
        </p:nvSpPr>
        <p:spPr>
          <a:xfrm flipH="1">
            <a:off x="871584" y="571500"/>
            <a:ext cx="7427726" cy="2242298"/>
          </a:xfrm>
          <a:prstGeom prst="roundRect">
            <a:avLst>
              <a:gd name="adj" fmla="val 7476"/>
            </a:avLst>
          </a:prstGeom>
          <a:blipFill dpi="0" rotWithShape="0">
            <a:blip r:embed="rId3" cstate="screen"/>
            <a:srcRect/>
            <a:stretch>
              <a:fillRect/>
            </a:stretch>
          </a:blipFill>
          <a:ln w="28575">
            <a:solidFill>
              <a:schemeClr val="bg1"/>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smtClean="0"/>
              <a:t>Drag picture to placeholder or click icon to add</a:t>
            </a:r>
            <a:endParaRPr dirty="0"/>
          </a:p>
        </p:txBody>
      </p:sp>
      <p:sp>
        <p:nvSpPr>
          <p:cNvPr id="4" name="Text Placeholder 3"/>
          <p:cNvSpPr>
            <a:spLocks noGrp="1"/>
          </p:cNvSpPr>
          <p:nvPr>
            <p:ph type="body" sz="half" idx="2"/>
          </p:nvPr>
        </p:nvSpPr>
        <p:spPr>
          <a:xfrm>
            <a:off x="808037" y="3620621"/>
            <a:ext cx="7559977" cy="915661"/>
          </a:xfrm>
        </p:spPr>
        <p:txBody>
          <a:bodyPr>
            <a:normAutofit/>
          </a:bodyPr>
          <a:lstStyle>
            <a:lvl1pPr marL="0" indent="0">
              <a:spcBef>
                <a:spcPts val="3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Click to edit Master text styles</a:t>
            </a:r>
          </a:p>
        </p:txBody>
      </p:sp>
      <p:sp>
        <p:nvSpPr>
          <p:cNvPr id="5" name="Date Placeholder 4"/>
          <p:cNvSpPr>
            <a:spLocks noGrp="1"/>
          </p:cNvSpPr>
          <p:nvPr>
            <p:ph type="dt" sz="half" idx="10"/>
          </p:nvPr>
        </p:nvSpPr>
        <p:spPr>
          <a:xfrm>
            <a:off x="381003" y="4716557"/>
            <a:ext cx="1865125" cy="273844"/>
          </a:xfrm>
        </p:spPr>
        <p:txBody>
          <a:bodyPr/>
          <a:lstStyle/>
          <a:p>
            <a:endParaRPr lang="en-US" dirty="0"/>
          </a:p>
        </p:txBody>
      </p:sp>
      <p:sp>
        <p:nvSpPr>
          <p:cNvPr id="6" name="Footer Placeholder 5"/>
          <p:cNvSpPr>
            <a:spLocks noGrp="1"/>
          </p:cNvSpPr>
          <p:nvPr>
            <p:ph type="ftr" sz="quarter" idx="11"/>
          </p:nvPr>
        </p:nvSpPr>
        <p:spPr>
          <a:xfrm>
            <a:off x="3325816" y="4716557"/>
            <a:ext cx="5217551" cy="273844"/>
          </a:xfrm>
        </p:spPr>
        <p:txBody>
          <a:bodyPr/>
          <a:lstStyle/>
          <a:p>
            <a:r>
              <a:rPr lang="en-US" smtClean="0"/>
              <a:t>10th of July 2019 – Amaldi 13 and GR 22</a:t>
            </a:r>
            <a:endParaRPr lang="en-US" dirty="0"/>
          </a:p>
        </p:txBody>
      </p:sp>
      <p:sp>
        <p:nvSpPr>
          <p:cNvPr id="7" name="Slide Number Placeholder 6"/>
          <p:cNvSpPr>
            <a:spLocks noGrp="1"/>
          </p:cNvSpPr>
          <p:nvPr>
            <p:ph type="sldNum" sz="quarter" idx="12"/>
          </p:nvPr>
        </p:nvSpPr>
        <p:spPr/>
        <p:txBody>
          <a:bodyPr/>
          <a:lstStyle/>
          <a:p>
            <a:fld id="{687D7A59-36E2-48B9-B146-C1E59501F63F}" type="slidenum">
              <a:rPr lang="en-US" smtClean="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pic>
        <p:nvPicPr>
          <p:cNvPr id="8" name="Picture 7" descr="Overlay-ContentSlides.png"/>
          <p:cNvPicPr>
            <a:picLocks noChangeAspect="1"/>
          </p:cNvPicPr>
          <p:nvPr/>
        </p:nvPicPr>
        <p:blipFill>
          <a:blip r:embed="rId2" cstate="screen"/>
          <a:stretch>
            <a:fillRect/>
          </a:stretch>
        </p:blipFill>
        <p:spPr>
          <a:xfrm>
            <a:off x="150887" y="139984"/>
            <a:ext cx="8827266" cy="4862322"/>
          </a:xfrm>
          <a:prstGeom prst="rect">
            <a:avLst/>
          </a:prstGeom>
        </p:spPr>
      </p:pic>
      <p:sp>
        <p:nvSpPr>
          <p:cNvPr id="2" name="Title 1"/>
          <p:cNvSpPr>
            <a:spLocks noGrp="1"/>
          </p:cNvSpPr>
          <p:nvPr>
            <p:ph type="title"/>
          </p:nvPr>
        </p:nvSpPr>
        <p:spPr/>
        <p:txBody>
          <a:bodyPr/>
          <a:lstStyle/>
          <a:p>
            <a:r>
              <a:rPr lang="it-IT"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it-IT" smtClean="0"/>
              <a:t>Click to edit Master text styles</a:t>
            </a:r>
          </a:p>
          <a:p>
            <a:pPr lvl="1"/>
            <a:r>
              <a:rPr lang="it-IT" smtClean="0"/>
              <a:t>Second level</a:t>
            </a:r>
          </a:p>
          <a:p>
            <a:pPr lvl="2"/>
            <a:r>
              <a:rPr lang="it-IT" smtClean="0"/>
              <a:t>Third level</a:t>
            </a:r>
          </a:p>
          <a:p>
            <a:pPr lvl="3"/>
            <a:r>
              <a:rPr lang="it-IT" smtClean="0"/>
              <a:t>Fourth level</a:t>
            </a:r>
          </a:p>
          <a:p>
            <a:pPr lvl="4"/>
            <a:r>
              <a:rPr lang="it-IT" smtClean="0"/>
              <a:t>Fifth level</a:t>
            </a:r>
            <a:endParaRPr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10th of July 2019 – Amaldi 13 and GR 22</a:t>
            </a:r>
            <a:endParaRPr lang="en-US" dirty="0"/>
          </a:p>
        </p:txBody>
      </p:sp>
      <p:sp>
        <p:nvSpPr>
          <p:cNvPr id="6" name="Slide Number Placeholder 5"/>
          <p:cNvSpPr>
            <a:spLocks noGrp="1"/>
          </p:cNvSpPr>
          <p:nvPr>
            <p:ph type="sldNum" sz="quarter" idx="12"/>
          </p:nvPr>
        </p:nvSpPr>
        <p:spPr/>
        <p:txBody>
          <a:bodyPr/>
          <a:lstStyle/>
          <a:p>
            <a:fld id="{687D7A59-36E2-48B9-B146-C1E59501F63F}" type="slidenum">
              <a:rPr lang="en-US" smtClean="0"/>
              <a:pPr/>
              <a:t>‹#›</a:t>
            </a:fld>
            <a:endParaRPr lang="en-US" dirty="0"/>
          </a:p>
        </p:txBody>
      </p:sp>
      <p:pic>
        <p:nvPicPr>
          <p:cNvPr id="9" name="Content Placeholder 7" descr="LOGOdef_completo-1.jpg"/>
          <p:cNvPicPr>
            <a:picLocks noChangeAspect="1"/>
          </p:cNvPicPr>
          <p:nvPr userDrawn="1"/>
        </p:nvPicPr>
        <p:blipFill>
          <a:blip r:embed="rId3" cstate="email">
            <a:extLst>
              <a:ext uri="{28A0092B-C50C-407E-A947-70E740481C1C}">
                <a14:useLocalDpi xmlns:a14="http://schemas.microsoft.com/office/drawing/2010/main" xmlns="" val="0"/>
              </a:ext>
            </a:extLst>
          </a:blip>
          <a:srcRect/>
          <a:stretch>
            <a:fillRect/>
          </a:stretch>
        </p:blipFill>
        <p:spPr bwMode="auto">
          <a:xfrm>
            <a:off x="116541" y="4797110"/>
            <a:ext cx="2588560" cy="256953"/>
          </a:xfrm>
          <a:prstGeom prst="rect">
            <a:avLst/>
          </a:prstGeom>
          <a:ln>
            <a:noFill/>
          </a:ln>
          <a:effectLst>
            <a:outerShdw blurRad="190500" algn="tl" rotWithShape="0">
              <a:srgbClr val="000000">
                <a:alpha val="70000"/>
              </a:srgbClr>
            </a:outerShdw>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8" name="Picture 7" descr="Overlay-ContentSlides.png"/>
          <p:cNvPicPr>
            <a:picLocks noChangeAspect="1"/>
          </p:cNvPicPr>
          <p:nvPr/>
        </p:nvPicPr>
        <p:blipFill>
          <a:blip r:embed="rId2" cstate="screen"/>
          <a:stretch>
            <a:fillRect/>
          </a:stretch>
        </p:blipFill>
        <p:spPr>
          <a:xfrm>
            <a:off x="150887" y="139984"/>
            <a:ext cx="8827266" cy="4862322"/>
          </a:xfrm>
          <a:prstGeom prst="rect">
            <a:avLst/>
          </a:prstGeom>
        </p:spPr>
      </p:pic>
      <p:sp>
        <p:nvSpPr>
          <p:cNvPr id="2" name="Vertical Title 1"/>
          <p:cNvSpPr>
            <a:spLocks noGrp="1"/>
          </p:cNvSpPr>
          <p:nvPr>
            <p:ph type="title" orient="vert"/>
          </p:nvPr>
        </p:nvSpPr>
        <p:spPr>
          <a:xfrm>
            <a:off x="7328649" y="584597"/>
            <a:ext cx="1358153" cy="3951684"/>
          </a:xfrm>
        </p:spPr>
        <p:txBody>
          <a:bodyPr vert="eaVert"/>
          <a:lstStyle/>
          <a:p>
            <a:r>
              <a:rPr lang="it-IT" smtClean="0"/>
              <a:t>Click to edit Master title style</a:t>
            </a:r>
            <a:endParaRPr/>
          </a:p>
        </p:txBody>
      </p:sp>
      <p:sp>
        <p:nvSpPr>
          <p:cNvPr id="3" name="Vertical Text Placeholder 2"/>
          <p:cNvSpPr>
            <a:spLocks noGrp="1"/>
          </p:cNvSpPr>
          <p:nvPr>
            <p:ph type="body" orient="vert" idx="1"/>
          </p:nvPr>
        </p:nvSpPr>
        <p:spPr>
          <a:xfrm>
            <a:off x="779465" y="584600"/>
            <a:ext cx="6170613" cy="3951683"/>
          </a:xfrm>
        </p:spPr>
        <p:txBody>
          <a:bodyPr vert="eaVert"/>
          <a:lstStyle>
            <a:lvl5pPr>
              <a:defRPr/>
            </a:lvl5pPr>
          </a:lstStyle>
          <a:p>
            <a:pPr lvl="0"/>
            <a:r>
              <a:rPr lang="it-IT" smtClean="0"/>
              <a:t>Click to edit Master text styles</a:t>
            </a:r>
          </a:p>
          <a:p>
            <a:pPr lvl="1"/>
            <a:r>
              <a:rPr lang="it-IT" smtClean="0"/>
              <a:t>Second level</a:t>
            </a:r>
          </a:p>
          <a:p>
            <a:pPr lvl="2"/>
            <a:r>
              <a:rPr lang="it-IT" smtClean="0"/>
              <a:t>Third level</a:t>
            </a:r>
          </a:p>
          <a:p>
            <a:pPr lvl="3"/>
            <a:r>
              <a:rPr lang="it-IT" smtClean="0"/>
              <a:t>Fourth level</a:t>
            </a:r>
          </a:p>
          <a:p>
            <a:pPr lvl="4"/>
            <a:r>
              <a:rPr lang="it-IT" smtClean="0"/>
              <a:t>Fifth level</a:t>
            </a:r>
            <a:endParaRPr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10th of July 2019 – Amaldi 13 and GR 22</a:t>
            </a:r>
            <a:endParaRPr lang="en-US" dirty="0"/>
          </a:p>
        </p:txBody>
      </p:sp>
      <p:sp>
        <p:nvSpPr>
          <p:cNvPr id="6" name="Slide Number Placeholder 5"/>
          <p:cNvSpPr>
            <a:spLocks noGrp="1"/>
          </p:cNvSpPr>
          <p:nvPr>
            <p:ph type="sldNum" sz="quarter" idx="12"/>
          </p:nvPr>
        </p:nvSpPr>
        <p:spPr/>
        <p:txBody>
          <a:bodyPr/>
          <a:lstStyle/>
          <a:p>
            <a:fld id="{687D7A59-36E2-48B9-B146-C1E59501F63F}" type="slidenum">
              <a:rPr lang="en-US" smtClean="0"/>
              <a:pPr/>
              <a:t>‹#›</a:t>
            </a:fld>
            <a:endParaRPr lang="en-US" dirty="0"/>
          </a:p>
        </p:txBody>
      </p:sp>
      <p:pic>
        <p:nvPicPr>
          <p:cNvPr id="9" name="Content Placeholder 7" descr="LOGOdef_completo-1.jpg"/>
          <p:cNvPicPr>
            <a:picLocks noChangeAspect="1"/>
          </p:cNvPicPr>
          <p:nvPr userDrawn="1"/>
        </p:nvPicPr>
        <p:blipFill>
          <a:blip r:embed="rId3" cstate="email">
            <a:extLst>
              <a:ext uri="{28A0092B-C50C-407E-A947-70E740481C1C}">
                <a14:useLocalDpi xmlns:a14="http://schemas.microsoft.com/office/drawing/2010/main" xmlns="" val="0"/>
              </a:ext>
            </a:extLst>
          </a:blip>
          <a:srcRect/>
          <a:stretch>
            <a:fillRect/>
          </a:stretch>
        </p:blipFill>
        <p:spPr bwMode="auto">
          <a:xfrm>
            <a:off x="116541" y="4797110"/>
            <a:ext cx="2588560" cy="256953"/>
          </a:xfrm>
          <a:prstGeom prst="rect">
            <a:avLst/>
          </a:prstGeom>
          <a:ln>
            <a:noFill/>
          </a:ln>
          <a:effectLst>
            <a:outerShdw blurRad="190500" algn="tl" rotWithShape="0">
              <a:srgbClr val="000000">
                <a:alpha val="70000"/>
              </a:srgbClr>
            </a:outerShdw>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userDrawn="1">
  <p:cSld name="Title, Text, and Content">
    <p:spTree>
      <p:nvGrpSpPr>
        <p:cNvPr id="1" name=""/>
        <p:cNvGrpSpPr/>
        <p:nvPr/>
      </p:nvGrpSpPr>
      <p:grpSpPr>
        <a:xfrm>
          <a:off x="0" y="0"/>
          <a:ext cx="0" cy="0"/>
          <a:chOff x="0" y="0"/>
          <a:chExt cx="0" cy="0"/>
        </a:xfrm>
      </p:grpSpPr>
      <p:sp>
        <p:nvSpPr>
          <p:cNvPr id="11" name="AutoShape 36" descr="download"/>
          <p:cNvSpPr>
            <a:spLocks noChangeAspect="1" noChangeArrowheads="1"/>
          </p:cNvSpPr>
          <p:nvPr userDrawn="1"/>
        </p:nvSpPr>
        <p:spPr bwMode="auto">
          <a:xfrm>
            <a:off x="4419600" y="2457450"/>
            <a:ext cx="304800" cy="228600"/>
          </a:xfrm>
          <a:prstGeom prst="rect">
            <a:avLst/>
          </a:prstGeom>
          <a:noFill/>
        </p:spPr>
        <p:txBody>
          <a:bodyPr/>
          <a:lstStyle/>
          <a:p>
            <a:pPr>
              <a:defRPr/>
            </a:pPr>
            <a:endParaRPr lang="en-US" dirty="0">
              <a:cs typeface="+mn-cs"/>
            </a:endParaRPr>
          </a:p>
        </p:txBody>
      </p:sp>
      <p:pic>
        <p:nvPicPr>
          <p:cNvPr id="12" name="Picture 37" descr="advlogo_final"/>
          <p:cNvPicPr>
            <a:picLocks noChangeAspect="1" noChangeArrowheads="1"/>
          </p:cNvPicPr>
          <p:nvPr userDrawn="1"/>
        </p:nvPicPr>
        <p:blipFill>
          <a:blip r:embed="rId2" cstate="screen"/>
          <a:srcRect/>
          <a:stretch>
            <a:fillRect/>
          </a:stretch>
        </p:blipFill>
        <p:spPr bwMode="auto">
          <a:xfrm>
            <a:off x="190503" y="143295"/>
            <a:ext cx="1514475" cy="608410"/>
          </a:xfrm>
          <a:prstGeom prst="rect">
            <a:avLst/>
          </a:prstGeom>
          <a:noFill/>
          <a:ln w="9525">
            <a:noFill/>
            <a:miter lim="800000"/>
            <a:headEnd/>
            <a:tailEnd/>
          </a:ln>
        </p:spPr>
      </p:pic>
      <p:sp>
        <p:nvSpPr>
          <p:cNvPr id="3" name="Text Placeholder 2"/>
          <p:cNvSpPr>
            <a:spLocks noGrp="1"/>
          </p:cNvSpPr>
          <p:nvPr>
            <p:ph type="body" sz="half" idx="1"/>
          </p:nvPr>
        </p:nvSpPr>
        <p:spPr>
          <a:xfrm>
            <a:off x="304800" y="1143000"/>
            <a:ext cx="4133850" cy="33718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91050" y="1143000"/>
            <a:ext cx="4133850" cy="33718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5" name="Rectangle 29"/>
          <p:cNvSpPr>
            <a:spLocks noGrp="1" noChangeArrowheads="1"/>
          </p:cNvSpPr>
          <p:nvPr>
            <p:ph type="sldNum" sz="quarter" idx="10"/>
          </p:nvPr>
        </p:nvSpPr>
        <p:spPr>
          <a:xfrm>
            <a:off x="8497423" y="4805700"/>
            <a:ext cx="493059" cy="273844"/>
          </a:xfrm>
        </p:spPr>
        <p:txBody>
          <a:bodyPr/>
          <a:lstStyle>
            <a:lvl1pPr>
              <a:defRPr>
                <a:latin typeface="Calibri" pitchFamily="34" charset="0"/>
              </a:defRPr>
            </a:lvl1pPr>
          </a:lstStyle>
          <a:p>
            <a:pPr>
              <a:defRPr/>
            </a:pPr>
            <a:fld id="{BE173A6C-60FB-420C-9795-70D997F74414}" type="slidenum">
              <a:rPr lang="fr-FR"/>
              <a:pPr>
                <a:defRPr/>
              </a:pPr>
              <a:t>‹#›</a:t>
            </a:fld>
            <a:endParaRPr lang="fr-FR" dirty="0"/>
          </a:p>
        </p:txBody>
      </p:sp>
      <p:sp>
        <p:nvSpPr>
          <p:cNvPr id="18" name="Footer Placeholder 4"/>
          <p:cNvSpPr>
            <a:spLocks noGrp="1"/>
          </p:cNvSpPr>
          <p:nvPr>
            <p:ph type="ftr" sz="quarter" idx="12"/>
          </p:nvPr>
        </p:nvSpPr>
        <p:spPr>
          <a:xfrm>
            <a:off x="1963737" y="4838001"/>
            <a:ext cx="5238750" cy="273844"/>
          </a:xfrm>
        </p:spPr>
        <p:txBody>
          <a:bodyPr/>
          <a:lstStyle>
            <a:lvl1pPr algn="ctr">
              <a:defRPr/>
            </a:lvl1pPr>
          </a:lstStyle>
          <a:p>
            <a:r>
              <a:rPr lang="en-US" smtClean="0"/>
              <a:t>10th of July 2019 – Amaldi 13 and GR 22</a:t>
            </a:r>
            <a:endParaRPr lang="en-US" dirty="0"/>
          </a:p>
        </p:txBody>
      </p:sp>
      <p:sp>
        <p:nvSpPr>
          <p:cNvPr id="9" name="TextBox 8"/>
          <p:cNvSpPr txBox="1"/>
          <p:nvPr userDrawn="1"/>
        </p:nvSpPr>
        <p:spPr>
          <a:xfrm>
            <a:off x="241300" y="659608"/>
            <a:ext cx="428322" cy="307777"/>
          </a:xfrm>
          <a:prstGeom prst="rect">
            <a:avLst/>
          </a:prstGeom>
          <a:noFill/>
        </p:spPr>
        <p:txBody>
          <a:bodyPr wrap="none">
            <a:spAutoFit/>
          </a:bodyPr>
          <a:lstStyle/>
          <a:p>
            <a:pPr>
              <a:defRPr/>
            </a:pPr>
            <a:r>
              <a:rPr lang="en-US" sz="1400" i="1" dirty="0" smtClean="0">
                <a:solidFill>
                  <a:srgbClr val="C00000"/>
                </a:solidFill>
              </a:rPr>
              <a:t>ISC</a:t>
            </a:r>
            <a:endParaRPr lang="en-US" sz="1400" i="1" dirty="0">
              <a:solidFill>
                <a:srgbClr val="C00000"/>
              </a:solidFill>
            </a:endParaRPr>
          </a:p>
        </p:txBody>
      </p:sp>
      <p:pic>
        <p:nvPicPr>
          <p:cNvPr id="16" name="Picture 2"/>
          <p:cNvPicPr>
            <a:picLocks noChangeAspect="1" noChangeArrowheads="1"/>
          </p:cNvPicPr>
          <p:nvPr userDrawn="1"/>
        </p:nvPicPr>
        <p:blipFill>
          <a:blip r:embed="rId3" cstate="print"/>
          <a:srcRect/>
          <a:stretch>
            <a:fillRect/>
          </a:stretch>
        </p:blipFill>
        <p:spPr bwMode="auto">
          <a:xfrm>
            <a:off x="1842403" y="792450"/>
            <a:ext cx="6109608" cy="98624"/>
          </a:xfrm>
          <a:prstGeom prst="rect">
            <a:avLst/>
          </a:prstGeom>
          <a:noFill/>
          <a:ln w="9525">
            <a:noFill/>
            <a:miter lim="800000"/>
            <a:headEnd/>
            <a:tailEnd/>
          </a:ln>
          <a:effectLst/>
        </p:spPr>
      </p:pic>
      <p:pic>
        <p:nvPicPr>
          <p:cNvPr id="5" name="Picture 4"/>
          <p:cNvPicPr>
            <a:picLocks noChangeAspect="1"/>
          </p:cNvPicPr>
          <p:nvPr userDrawn="1"/>
        </p:nvPicPr>
        <p:blipFill>
          <a:blip r:embed="rId4" cstate="print"/>
          <a:stretch>
            <a:fillRect/>
          </a:stretch>
        </p:blipFill>
        <p:spPr>
          <a:xfrm>
            <a:off x="8089922" y="8337"/>
            <a:ext cx="1048258" cy="1102292"/>
          </a:xfrm>
          <a:prstGeom prst="rect">
            <a:avLst/>
          </a:prstGeom>
        </p:spPr>
      </p:pic>
      <p:pic>
        <p:nvPicPr>
          <p:cNvPr id="6" name="Picture 5"/>
          <p:cNvPicPr>
            <a:picLocks noChangeAspect="1"/>
          </p:cNvPicPr>
          <p:nvPr userDrawn="1"/>
        </p:nvPicPr>
        <p:blipFill>
          <a:blip r:embed="rId5" cstate="print"/>
          <a:stretch>
            <a:fillRect/>
          </a:stretch>
        </p:blipFill>
        <p:spPr>
          <a:xfrm>
            <a:off x="233227" y="940324"/>
            <a:ext cx="8264195" cy="3929063"/>
          </a:xfrm>
          <a:prstGeom prst="rect">
            <a:avLst/>
          </a:prstGeom>
        </p:spPr>
      </p:pic>
      <p:pic>
        <p:nvPicPr>
          <p:cNvPr id="13" name="Picture 2" descr="https://www.gr22amaldi13.com/images/logos/logogr22-header.png"/>
          <p:cNvPicPr>
            <a:picLocks noChangeAspect="1" noChangeArrowheads="1"/>
          </p:cNvPicPr>
          <p:nvPr userDrawn="1"/>
        </p:nvPicPr>
        <p:blipFill>
          <a:blip r:embed="rId6" cstate="print"/>
          <a:srcRect/>
          <a:stretch>
            <a:fillRect/>
          </a:stretch>
        </p:blipFill>
        <p:spPr bwMode="auto">
          <a:xfrm>
            <a:off x="1615060" y="105384"/>
            <a:ext cx="1106678" cy="664008"/>
          </a:xfrm>
          <a:prstGeom prst="rect">
            <a:avLst/>
          </a:prstGeom>
          <a:noFill/>
        </p:spPr>
      </p:pic>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ound Diagonal Corner Rectangle 7"/>
          <p:cNvSpPr/>
          <p:nvPr/>
        </p:nvSpPr>
        <p:spPr>
          <a:xfrm>
            <a:off x="189710" y="142282"/>
            <a:ext cx="8764587" cy="4858940"/>
          </a:xfrm>
          <a:prstGeom prst="round2DiagRect">
            <a:avLst>
              <a:gd name="adj1" fmla="val 9416"/>
              <a:gd name="adj2" fmla="val 0"/>
            </a:avLst>
          </a:prstGeom>
          <a:gradFill>
            <a:gsLst>
              <a:gs pos="17000">
                <a:schemeClr val="bg2"/>
              </a:gs>
              <a:gs pos="100000">
                <a:schemeClr val="tx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sp>
        <p:nvSpPr>
          <p:cNvPr id="2" name="Title Placeholder 1"/>
          <p:cNvSpPr>
            <a:spLocks noGrp="1"/>
          </p:cNvSpPr>
          <p:nvPr>
            <p:ph type="title"/>
          </p:nvPr>
        </p:nvSpPr>
        <p:spPr>
          <a:xfrm>
            <a:off x="779466" y="285751"/>
            <a:ext cx="7583487" cy="783291"/>
          </a:xfrm>
          <a:prstGeom prst="rect">
            <a:avLst/>
          </a:prstGeom>
        </p:spPr>
        <p:txBody>
          <a:bodyPr vert="horz" lIns="91440" tIns="45720" rIns="91440" bIns="45720" rtlCol="0" anchor="b" anchorCtr="0">
            <a:noAutofit/>
          </a:bodyPr>
          <a:lstStyle/>
          <a:p>
            <a:r>
              <a:rPr lang="it-IT" smtClean="0"/>
              <a:t>Click to edit Master title style</a:t>
            </a:r>
            <a:endParaRPr/>
          </a:p>
        </p:txBody>
      </p:sp>
      <p:sp>
        <p:nvSpPr>
          <p:cNvPr id="3" name="Text Placeholder 2"/>
          <p:cNvSpPr>
            <a:spLocks noGrp="1"/>
          </p:cNvSpPr>
          <p:nvPr>
            <p:ph type="body" idx="1"/>
          </p:nvPr>
        </p:nvSpPr>
        <p:spPr>
          <a:xfrm>
            <a:off x="779466" y="1371601"/>
            <a:ext cx="7583487" cy="3156698"/>
          </a:xfrm>
          <a:prstGeom prst="rect">
            <a:avLst/>
          </a:prstGeom>
        </p:spPr>
        <p:txBody>
          <a:bodyPr vert="horz" lIns="91440" tIns="45720" rIns="91440" bIns="45720" rtlCol="0">
            <a:normAutofit/>
          </a:bodyPr>
          <a:lstStyle/>
          <a:p>
            <a:pPr lvl="0"/>
            <a:r>
              <a:rPr lang="it-IT" smtClean="0"/>
              <a:t>Click to edit Master text styles</a:t>
            </a:r>
          </a:p>
          <a:p>
            <a:pPr lvl="1"/>
            <a:r>
              <a:rPr lang="it-IT" smtClean="0"/>
              <a:t>Second level</a:t>
            </a:r>
          </a:p>
          <a:p>
            <a:pPr lvl="2"/>
            <a:r>
              <a:rPr lang="it-IT" smtClean="0"/>
              <a:t>Third level</a:t>
            </a:r>
          </a:p>
          <a:p>
            <a:pPr lvl="3"/>
            <a:r>
              <a:rPr lang="it-IT" smtClean="0"/>
              <a:t>Fourth level</a:t>
            </a:r>
          </a:p>
          <a:p>
            <a:pPr lvl="4"/>
            <a:r>
              <a:rPr lang="it-IT" smtClean="0"/>
              <a:t>Fifth level</a:t>
            </a:r>
            <a:endParaRPr dirty="0"/>
          </a:p>
        </p:txBody>
      </p:sp>
      <p:sp>
        <p:nvSpPr>
          <p:cNvPr id="4" name="Date Placeholder 3"/>
          <p:cNvSpPr>
            <a:spLocks noGrp="1"/>
          </p:cNvSpPr>
          <p:nvPr>
            <p:ph type="dt" sz="half" idx="2"/>
          </p:nvPr>
        </p:nvSpPr>
        <p:spPr>
          <a:xfrm>
            <a:off x="381003" y="4716557"/>
            <a:ext cx="1887537" cy="273844"/>
          </a:xfrm>
          <a:prstGeom prst="rect">
            <a:avLst/>
          </a:prstGeom>
        </p:spPr>
        <p:txBody>
          <a:bodyPr vert="horz" lIns="91440" tIns="45720" rIns="91440" bIns="45720" rtlCol="0" anchor="ctr"/>
          <a:lstStyle>
            <a:lvl1pPr algn="l">
              <a:defRPr sz="1200">
                <a:solidFill>
                  <a:schemeClr val="bg2"/>
                </a:solidFill>
              </a:defRPr>
            </a:lvl1pPr>
          </a:lstStyle>
          <a:p>
            <a:endParaRPr lang="en-US" dirty="0"/>
          </a:p>
        </p:txBody>
      </p:sp>
      <p:sp>
        <p:nvSpPr>
          <p:cNvPr id="5" name="Footer Placeholder 4"/>
          <p:cNvSpPr>
            <a:spLocks noGrp="1"/>
          </p:cNvSpPr>
          <p:nvPr>
            <p:ph type="ftr" sz="quarter" idx="3"/>
          </p:nvPr>
        </p:nvSpPr>
        <p:spPr>
          <a:xfrm>
            <a:off x="3304615" y="4716557"/>
            <a:ext cx="5238750" cy="273844"/>
          </a:xfrm>
          <a:prstGeom prst="rect">
            <a:avLst/>
          </a:prstGeom>
        </p:spPr>
        <p:txBody>
          <a:bodyPr vert="horz" lIns="91440" tIns="45720" rIns="91440" bIns="45720" rtlCol="0" anchor="ctr"/>
          <a:lstStyle>
            <a:lvl1pPr algn="r">
              <a:defRPr sz="1200">
                <a:solidFill>
                  <a:schemeClr val="bg2"/>
                </a:solidFill>
              </a:defRPr>
            </a:lvl1pPr>
          </a:lstStyle>
          <a:p>
            <a:r>
              <a:rPr lang="en-US" smtClean="0"/>
              <a:t>10th of July 2019 – Amaldi 13 and GR 22</a:t>
            </a:r>
            <a:endParaRPr lang="en-US" dirty="0"/>
          </a:p>
        </p:txBody>
      </p:sp>
      <p:sp>
        <p:nvSpPr>
          <p:cNvPr id="6" name="Slide Number Placeholder 5"/>
          <p:cNvSpPr>
            <a:spLocks noGrp="1"/>
          </p:cNvSpPr>
          <p:nvPr>
            <p:ph type="sldNum" sz="quarter" idx="4"/>
          </p:nvPr>
        </p:nvSpPr>
        <p:spPr>
          <a:xfrm>
            <a:off x="8404414" y="164727"/>
            <a:ext cx="493059" cy="273844"/>
          </a:xfrm>
          <a:prstGeom prst="rect">
            <a:avLst/>
          </a:prstGeom>
        </p:spPr>
        <p:txBody>
          <a:bodyPr vert="horz" lIns="91440" tIns="45720" rIns="91440" bIns="45720" rtlCol="0" anchor="ctr"/>
          <a:lstStyle>
            <a:lvl1pPr algn="r">
              <a:defRPr sz="1200">
                <a:solidFill>
                  <a:schemeClr val="tx2"/>
                </a:solidFill>
              </a:defRPr>
            </a:lvl1pPr>
          </a:lstStyle>
          <a:p>
            <a:fld id="{687D7A59-36E2-48B9-B146-C1E59501F63F}"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864" r:id="rId1"/>
    <p:sldLayoutId id="2147483865" r:id="rId2"/>
    <p:sldLayoutId id="2147483866" r:id="rId3"/>
    <p:sldLayoutId id="2147483867" r:id="rId4"/>
    <p:sldLayoutId id="2147483868" r:id="rId5"/>
    <p:sldLayoutId id="2147483869" r:id="rId6"/>
    <p:sldLayoutId id="2147483870" r:id="rId7"/>
    <p:sldLayoutId id="2147483871" r:id="rId8"/>
    <p:sldLayoutId id="2147483872" r:id="rId9"/>
    <p:sldLayoutId id="2147483873" r:id="rId10"/>
    <p:sldLayoutId id="2147483874" r:id="rId11"/>
    <p:sldLayoutId id="2147483875" r:id="rId12"/>
    <p:sldLayoutId id="2147483876" r:id="rId13"/>
    <p:sldLayoutId id="2147483877" r:id="rId14"/>
    <p:sldLayoutId id="2147483878" r:id="rId15"/>
    <p:sldLayoutId id="2147483879" r:id="rId16"/>
    <p:sldLayoutId id="2147483881" r:id="rId17"/>
  </p:sldLayoutIdLst>
  <p:hf hdr="0" dt="0"/>
  <p:txStyles>
    <p:titleStyle>
      <a:lvl1pPr algn="l" defTabSz="914400" rtl="0" eaLnBrk="1" latinLnBrk="0" hangingPunct="1">
        <a:spcBef>
          <a:spcPct val="0"/>
        </a:spcBef>
        <a:buNone/>
        <a:defRPr sz="3800" kern="1200">
          <a:solidFill>
            <a:schemeClr val="bg1"/>
          </a:solidFill>
          <a:latin typeface="+mj-lt"/>
          <a:ea typeface="+mj-ea"/>
          <a:cs typeface="+mj-cs"/>
        </a:defRPr>
      </a:lvl1pPr>
    </p:titleStyle>
    <p:bodyStyle>
      <a:lvl1pPr marL="282575" indent="-282575" algn="l" defTabSz="914400" rtl="0" eaLnBrk="1" latinLnBrk="0" hangingPunct="1">
        <a:spcBef>
          <a:spcPts val="2000"/>
        </a:spcBef>
        <a:buFont typeface="Wingdings 2" pitchFamily="18" charset="2"/>
        <a:buChar char=""/>
        <a:defRPr sz="2200" kern="1200">
          <a:solidFill>
            <a:schemeClr val="bg1"/>
          </a:solidFill>
          <a:latin typeface="+mn-lt"/>
          <a:ea typeface="+mn-ea"/>
          <a:cs typeface="+mn-cs"/>
        </a:defRPr>
      </a:lvl1pPr>
      <a:lvl2pPr marL="577850" indent="-295275" algn="l" defTabSz="914400" rtl="0" eaLnBrk="1" latinLnBrk="0" hangingPunct="1">
        <a:spcBef>
          <a:spcPts val="600"/>
        </a:spcBef>
        <a:buFont typeface="Wingdings 2" pitchFamily="18" charset="2"/>
        <a:buChar char=""/>
        <a:defRPr sz="2000" kern="1200">
          <a:solidFill>
            <a:schemeClr val="bg1"/>
          </a:solidFill>
          <a:latin typeface="+mn-lt"/>
          <a:ea typeface="+mn-ea"/>
          <a:cs typeface="+mn-cs"/>
        </a:defRPr>
      </a:lvl2pPr>
      <a:lvl3pPr marL="860425" indent="-282575" algn="l" defTabSz="914400" rtl="0" eaLnBrk="1" latinLnBrk="0" hangingPunct="1">
        <a:spcBef>
          <a:spcPts val="600"/>
        </a:spcBef>
        <a:buFont typeface="Wingdings 2" pitchFamily="18" charset="2"/>
        <a:buChar char=""/>
        <a:defRPr sz="1800" kern="1200">
          <a:solidFill>
            <a:schemeClr val="bg1"/>
          </a:solidFill>
          <a:latin typeface="+mn-lt"/>
          <a:ea typeface="+mn-ea"/>
          <a:cs typeface="+mn-cs"/>
        </a:defRPr>
      </a:lvl3pPr>
      <a:lvl4pPr marL="1143000" indent="-282575" algn="l" defTabSz="914400" rtl="0" eaLnBrk="1" latinLnBrk="0" hangingPunct="1">
        <a:spcBef>
          <a:spcPts val="600"/>
        </a:spcBef>
        <a:buFont typeface="Wingdings 2" pitchFamily="18" charset="2"/>
        <a:buChar char=""/>
        <a:defRPr sz="1800" kern="1200">
          <a:solidFill>
            <a:schemeClr val="bg1"/>
          </a:solidFill>
          <a:latin typeface="+mn-lt"/>
          <a:ea typeface="+mn-ea"/>
          <a:cs typeface="+mn-cs"/>
        </a:defRPr>
      </a:lvl4pPr>
      <a:lvl5pPr marL="1425575" indent="-282575" algn="l" defTabSz="914400" rtl="0" eaLnBrk="1" latinLnBrk="0" hangingPunct="1">
        <a:spcBef>
          <a:spcPts val="600"/>
        </a:spcBef>
        <a:buFont typeface="Wingdings 2" pitchFamily="18" charset="2"/>
        <a:buChar char=""/>
        <a:defRPr sz="1800" kern="1200">
          <a:solidFill>
            <a:schemeClr val="bg1"/>
          </a:solidFill>
          <a:latin typeface="+mn-lt"/>
          <a:ea typeface="+mn-ea"/>
          <a:cs typeface="+mn-cs"/>
        </a:defRPr>
      </a:lvl5pPr>
      <a:lvl6pPr marL="1711325" indent="-288925" algn="l" defTabSz="914400" rtl="0" eaLnBrk="1" latinLnBrk="0" hangingPunct="1">
        <a:spcBef>
          <a:spcPct val="20000"/>
        </a:spcBef>
        <a:buFont typeface="Wingdings 2" pitchFamily="18" charset="2"/>
        <a:buChar char=""/>
        <a:defRPr lang="en-US" sz="1800" kern="1200" dirty="0" smtClean="0">
          <a:solidFill>
            <a:schemeClr val="bg1"/>
          </a:solidFill>
          <a:latin typeface="+mn-lt"/>
          <a:ea typeface="+mn-ea"/>
          <a:cs typeface="+mn-cs"/>
        </a:defRPr>
      </a:lvl6pPr>
      <a:lvl7pPr marL="2000250" indent="-288925" algn="l" defTabSz="914400" rtl="0" eaLnBrk="1" latinLnBrk="0" hangingPunct="1">
        <a:spcBef>
          <a:spcPct val="20000"/>
        </a:spcBef>
        <a:buFont typeface="Wingdings 2" pitchFamily="18" charset="2"/>
        <a:buChar char=""/>
        <a:defRPr lang="en-US" sz="1800" kern="1200" dirty="0" smtClean="0">
          <a:solidFill>
            <a:schemeClr val="bg1"/>
          </a:solidFill>
          <a:latin typeface="+mn-lt"/>
          <a:ea typeface="+mn-ea"/>
          <a:cs typeface="+mn-cs"/>
        </a:defRPr>
      </a:lvl7pPr>
      <a:lvl8pPr marL="2290763" indent="-288925" algn="l" defTabSz="914400" rtl="0" eaLnBrk="1" latinLnBrk="0" hangingPunct="1">
        <a:spcBef>
          <a:spcPct val="20000"/>
        </a:spcBef>
        <a:buFont typeface="Wingdings 2" pitchFamily="18" charset="2"/>
        <a:buChar char=""/>
        <a:defRPr lang="en-US" sz="1800" kern="1200" dirty="0" smtClean="0">
          <a:solidFill>
            <a:schemeClr val="bg1"/>
          </a:solidFill>
          <a:latin typeface="+mn-lt"/>
          <a:ea typeface="+mn-ea"/>
          <a:cs typeface="+mn-cs"/>
        </a:defRPr>
      </a:lvl8pPr>
      <a:lvl9pPr marL="2571750" indent="-288925" algn="l" defTabSz="914400" rtl="0" eaLnBrk="1" latinLnBrk="0" hangingPunct="1">
        <a:spcBef>
          <a:spcPct val="20000"/>
        </a:spcBef>
        <a:buFont typeface="Wingdings 2" pitchFamily="18" charset="2"/>
        <a:buChar char=""/>
        <a:defRPr lang="en-US" sz="1800" kern="1200" dirty="0">
          <a:solidFill>
            <a:schemeClr val="bg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xml"/><Relationship Id="rId5" Type="http://schemas.openxmlformats.org/officeDocument/2006/relationships/image" Target="../media/image16.png"/><Relationship Id="rId4" Type="http://schemas.openxmlformats.org/officeDocument/2006/relationships/image" Target="../media/image19.png"/></Relationships>
</file>

<file path=ppt/slides/_rels/slide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17.xml"/><Relationship Id="rId5" Type="http://schemas.openxmlformats.org/officeDocument/2006/relationships/image" Target="../media/image23.png"/><Relationship Id="rId4" Type="http://schemas.openxmlformats.org/officeDocument/2006/relationships/image" Target="../media/image22.png"/></Relationships>
</file>

<file path=ppt/slides/_rels/slide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17.xml"/><Relationship Id="rId4" Type="http://schemas.openxmlformats.org/officeDocument/2006/relationships/image" Target="../media/image25.png"/></Relationships>
</file>

<file path=ppt/slides/_rels/slide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17.xml"/><Relationship Id="rId5" Type="http://schemas.openxmlformats.org/officeDocument/2006/relationships/image" Target="../media/image26.png"/><Relationship Id="rId4" Type="http://schemas.openxmlformats.org/officeDocument/2006/relationships/image" Target="../media/image25.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3" Type="http://schemas.openxmlformats.org/officeDocument/2006/relationships/image" Target="../media/image27.gif"/><Relationship Id="rId2" Type="http://schemas.openxmlformats.org/officeDocument/2006/relationships/notesSlide" Target="../notesSlides/notesSlide8.xml"/><Relationship Id="rId1" Type="http://schemas.openxmlformats.org/officeDocument/2006/relationships/slideLayout" Target="../slideLayouts/slideLayout17.xml"/><Relationship Id="rId4" Type="http://schemas.openxmlformats.org/officeDocument/2006/relationships/image" Target="../media/image28.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0.xml"/><Relationship Id="rId1" Type="http://schemas.openxmlformats.org/officeDocument/2006/relationships/slideLayout" Target="../slideLayouts/slideLayout17.xml"/><Relationship Id="rId4" Type="http://schemas.openxmlformats.org/officeDocument/2006/relationships/image" Target="../media/image30.png"/></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1.xml"/><Relationship Id="rId1" Type="http://schemas.openxmlformats.org/officeDocument/2006/relationships/slideLayout" Target="../slideLayouts/slideLayout17.xml"/><Relationship Id="rId5" Type="http://schemas.openxmlformats.org/officeDocument/2006/relationships/image" Target="../media/image31.png"/><Relationship Id="rId4" Type="http://schemas.openxmlformats.org/officeDocument/2006/relationships/image" Target="../media/image30.png"/></Relationships>
</file>

<file path=ppt/slides/_rels/slide1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2.xml"/><Relationship Id="rId1" Type="http://schemas.openxmlformats.org/officeDocument/2006/relationships/slideLayout" Target="../slideLayouts/slideLayout17.xml"/><Relationship Id="rId4" Type="http://schemas.openxmlformats.org/officeDocument/2006/relationships/image" Target="../media/image33.png"/></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3.xml"/><Relationship Id="rId1" Type="http://schemas.openxmlformats.org/officeDocument/2006/relationships/slideLayout" Target="../slideLayouts/slideLayout17.xml"/><Relationship Id="rId4" Type="http://schemas.openxmlformats.org/officeDocument/2006/relationships/image" Target="../media/image34.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5.xml"/><Relationship Id="rId1" Type="http://schemas.openxmlformats.org/officeDocument/2006/relationships/slideLayout" Target="../slideLayouts/slideLayout17.xml"/><Relationship Id="rId5" Type="http://schemas.openxmlformats.org/officeDocument/2006/relationships/image" Target="../media/image37.jpeg"/><Relationship Id="rId4" Type="http://schemas.openxmlformats.org/officeDocument/2006/relationships/image" Target="../media/image36.jpeg"/></Relationships>
</file>

<file path=ppt/slides/_rels/slide1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6.xml"/><Relationship Id="rId1" Type="http://schemas.openxmlformats.org/officeDocument/2006/relationships/slideLayout" Target="../slideLayouts/slideLayout17.xml"/><Relationship Id="rId4" Type="http://schemas.openxmlformats.org/officeDocument/2006/relationships/image" Target="../media/image39.jpeg"/></Relationships>
</file>

<file path=ppt/slides/_rels/slide1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7.xml"/><Relationship Id="rId1" Type="http://schemas.openxmlformats.org/officeDocument/2006/relationships/slideLayout" Target="../slideLayouts/slideLayout17.xml"/><Relationship Id="rId4" Type="http://schemas.openxmlformats.org/officeDocument/2006/relationships/image" Target="../media/image41.png"/></Relationships>
</file>

<file path=ppt/slides/_rels/slide19.xml.rels><?xml version="1.0" encoding="UTF-8" standalone="yes"?>
<Relationships xmlns="http://schemas.openxmlformats.org/package/2006/relationships"><Relationship Id="rId3" Type="http://schemas.openxmlformats.org/officeDocument/2006/relationships/image" Target="../media/image42.gif"/><Relationship Id="rId2" Type="http://schemas.openxmlformats.org/officeDocument/2006/relationships/notesSlide" Target="../notesSlides/notesSlide18.xml"/><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9.xml"/><Relationship Id="rId1" Type="http://schemas.openxmlformats.org/officeDocument/2006/relationships/slideLayout" Target="../slideLayouts/slideLayout17.xml"/><Relationship Id="rId4" Type="http://schemas.openxmlformats.org/officeDocument/2006/relationships/image" Target="../media/image44.png"/></Relationships>
</file>

<file path=ppt/slides/_rels/slide2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0.xml"/><Relationship Id="rId1" Type="http://schemas.openxmlformats.org/officeDocument/2006/relationships/slideLayout" Target="../slideLayouts/slideLayout17.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8" Type="http://schemas.openxmlformats.org/officeDocument/2006/relationships/image" Target="../media/image55.jpeg"/><Relationship Id="rId3" Type="http://schemas.openxmlformats.org/officeDocument/2006/relationships/image" Target="../media/image50.jpeg"/><Relationship Id="rId7" Type="http://schemas.openxmlformats.org/officeDocument/2006/relationships/image" Target="../media/image54.jpeg"/><Relationship Id="rId2" Type="http://schemas.openxmlformats.org/officeDocument/2006/relationships/image" Target="../media/image49.jpeg"/><Relationship Id="rId1" Type="http://schemas.openxmlformats.org/officeDocument/2006/relationships/slideLayout" Target="../slideLayouts/slideLayout17.xml"/><Relationship Id="rId6" Type="http://schemas.openxmlformats.org/officeDocument/2006/relationships/image" Target="../media/image53.jpeg"/><Relationship Id="rId11" Type="http://schemas.openxmlformats.org/officeDocument/2006/relationships/image" Target="../media/image58.jpeg"/><Relationship Id="rId5" Type="http://schemas.openxmlformats.org/officeDocument/2006/relationships/image" Target="../media/image52.jpeg"/><Relationship Id="rId10" Type="http://schemas.openxmlformats.org/officeDocument/2006/relationships/image" Target="../media/image57.jpeg"/><Relationship Id="rId4" Type="http://schemas.openxmlformats.org/officeDocument/2006/relationships/image" Target="../media/image51.jpeg"/><Relationship Id="rId9" Type="http://schemas.openxmlformats.org/officeDocument/2006/relationships/image" Target="../media/image56.jpeg"/></Relationships>
</file>

<file path=ppt/slides/_rels/slide24.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3" Type="http://schemas.openxmlformats.org/officeDocument/2006/relationships/image" Target="../media/image60.gif"/><Relationship Id="rId2" Type="http://schemas.openxmlformats.org/officeDocument/2006/relationships/notesSlide" Target="../notesSlides/notesSlide23.xml"/><Relationship Id="rId1" Type="http://schemas.openxmlformats.org/officeDocument/2006/relationships/slideLayout" Target="../slideLayouts/slideLayout17.xml"/><Relationship Id="rId4" Type="http://schemas.openxmlformats.org/officeDocument/2006/relationships/image" Target="../media/image61.gif"/></Relationships>
</file>

<file path=ppt/slides/_rels/slide2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4.xml"/><Relationship Id="rId1" Type="http://schemas.openxmlformats.org/officeDocument/2006/relationships/slideLayout" Target="../slideLayouts/slideLayout17.xml"/><Relationship Id="rId5" Type="http://schemas.openxmlformats.org/officeDocument/2006/relationships/image" Target="../media/image64.png"/><Relationship Id="rId4" Type="http://schemas.openxmlformats.org/officeDocument/2006/relationships/image" Target="../media/image6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bwMode="auto">
          <a:xfrm>
            <a:off x="457201" y="803688"/>
            <a:ext cx="5556142" cy="1836965"/>
          </a:xfrm>
          <a:prstGeom prst="rect">
            <a:avLst/>
          </a:prstGeom>
          <a:noFill/>
          <a:ln w="9525">
            <a:noFill/>
            <a:miter lim="800000"/>
            <a:headEnd/>
            <a:tailEnd/>
          </a:ln>
        </p:spPr>
        <p:txBody>
          <a:bodyPr anchor="ctr"/>
          <a:lstStyle/>
          <a:p>
            <a:pPr algn="ctr" eaLnBrk="0" hangingPunct="0"/>
            <a:r>
              <a:rPr lang="en-US" sz="3600" b="1" dirty="0" smtClean="0">
                <a:solidFill>
                  <a:schemeClr val="bg1"/>
                </a:solidFill>
                <a:effectLst>
                  <a:outerShdw blurRad="38100" dist="38100" dir="2700000" algn="tl">
                    <a:srgbClr val="000000">
                      <a:alpha val="43137"/>
                    </a:srgbClr>
                  </a:outerShdw>
                </a:effectLst>
                <a:latin typeface="Courier New" pitchFamily="49" charset="0"/>
                <a:cs typeface="Courier New" pitchFamily="49" charset="0"/>
              </a:rPr>
              <a:t>The Advanced Virgo Interferometer Sensing And Control For The O3 Scientific Run</a:t>
            </a:r>
            <a:endParaRPr lang="en-US" sz="3600" b="1" dirty="0" smtClean="0">
              <a:solidFill>
                <a:schemeClr val="bg1"/>
              </a:solidFill>
              <a:effectLst>
                <a:outerShdw blurRad="38100" dist="38100" dir="2700000" algn="tl">
                  <a:srgbClr val="000000">
                    <a:alpha val="43137"/>
                  </a:srgbClr>
                </a:outerShdw>
              </a:effectLst>
              <a:latin typeface="Courier New" pitchFamily="49" charset="0"/>
              <a:cs typeface="Courier New" pitchFamily="49" charset="0"/>
            </a:endParaRPr>
          </a:p>
        </p:txBody>
      </p:sp>
      <p:sp>
        <p:nvSpPr>
          <p:cNvPr id="5" name="TextBox 7"/>
          <p:cNvSpPr txBox="1">
            <a:spLocks noChangeArrowheads="1"/>
          </p:cNvSpPr>
          <p:nvPr/>
        </p:nvSpPr>
        <p:spPr bwMode="auto">
          <a:xfrm>
            <a:off x="577030" y="3294915"/>
            <a:ext cx="5080021" cy="646331"/>
          </a:xfrm>
          <a:prstGeom prst="rect">
            <a:avLst/>
          </a:prstGeom>
          <a:noFill/>
          <a:ln w="9525">
            <a:noFill/>
            <a:miter lim="800000"/>
            <a:headEnd/>
            <a:tailEnd/>
          </a:ln>
        </p:spPr>
        <p:txBody>
          <a:bodyPr wrap="square">
            <a:spAutoFit/>
          </a:bodyPr>
          <a:lstStyle/>
          <a:p>
            <a:pPr algn="ctr"/>
            <a:r>
              <a:rPr lang="en-US" sz="2000" b="1" dirty="0" smtClean="0">
                <a:solidFill>
                  <a:schemeClr val="bg1"/>
                </a:solidFill>
                <a:effectLst>
                  <a:outerShdw blurRad="38100" dist="38100" dir="2700000" algn="tl">
                    <a:srgbClr val="000000">
                      <a:alpha val="43137"/>
                    </a:srgbClr>
                  </a:outerShdw>
                </a:effectLst>
                <a:latin typeface="Courier New" pitchFamily="49" charset="0"/>
                <a:cs typeface="Courier New" pitchFamily="49" charset="0"/>
              </a:rPr>
              <a:t>Maddalena Mantovani </a:t>
            </a:r>
          </a:p>
          <a:p>
            <a:pPr algn="ctr"/>
            <a:r>
              <a:rPr lang="en-US" sz="1600" dirty="0" smtClean="0">
                <a:solidFill>
                  <a:schemeClr val="bg1"/>
                </a:solidFill>
                <a:latin typeface="Courier New" pitchFamily="49" charset="0"/>
                <a:cs typeface="Courier New" pitchFamily="49" charset="0"/>
              </a:rPr>
              <a:t>For the Virgo Collaboration</a:t>
            </a:r>
          </a:p>
        </p:txBody>
      </p:sp>
      <p:pic>
        <p:nvPicPr>
          <p:cNvPr id="15" name="Picture 10"/>
          <p:cNvPicPr>
            <a:picLocks noChangeAspect="1" noChangeArrowheads="1"/>
          </p:cNvPicPr>
          <p:nvPr/>
        </p:nvPicPr>
        <p:blipFill>
          <a:blip r:embed="rId2" cstate="screen"/>
          <a:srcRect/>
          <a:stretch>
            <a:fillRect/>
          </a:stretch>
        </p:blipFill>
        <p:spPr bwMode="auto">
          <a:xfrm>
            <a:off x="6257816" y="4308123"/>
            <a:ext cx="1152525" cy="703302"/>
          </a:xfrm>
          <a:prstGeom prst="rect">
            <a:avLst/>
          </a:prstGeom>
          <a:noFill/>
          <a:ln w="9525">
            <a:noFill/>
            <a:miter lim="800000"/>
            <a:headEnd/>
            <a:tailEnd/>
          </a:ln>
        </p:spPr>
      </p:pic>
      <p:pic>
        <p:nvPicPr>
          <p:cNvPr id="16" name="Picture 11"/>
          <p:cNvPicPr>
            <a:picLocks noChangeAspect="1" noChangeArrowheads="1"/>
          </p:cNvPicPr>
          <p:nvPr/>
        </p:nvPicPr>
        <p:blipFill>
          <a:blip r:embed="rId3" cstate="screen"/>
          <a:srcRect/>
          <a:stretch>
            <a:fillRect/>
          </a:stretch>
        </p:blipFill>
        <p:spPr bwMode="auto">
          <a:xfrm>
            <a:off x="7405576" y="4308023"/>
            <a:ext cx="1189784" cy="702479"/>
          </a:xfrm>
          <a:prstGeom prst="rect">
            <a:avLst/>
          </a:prstGeom>
          <a:noFill/>
          <a:ln w="9525">
            <a:noFill/>
            <a:miter lim="800000"/>
            <a:headEnd/>
            <a:tailEnd/>
          </a:ln>
        </p:spPr>
      </p:pic>
      <p:pic>
        <p:nvPicPr>
          <p:cNvPr id="4" name="Picture 3"/>
          <p:cNvPicPr>
            <a:picLocks noChangeAspect="1"/>
          </p:cNvPicPr>
          <p:nvPr/>
        </p:nvPicPr>
        <p:blipFill>
          <a:blip r:embed="rId4" cstate="email">
            <a:extLst>
              <a:ext uri="{28A0092B-C50C-407E-A947-70E740481C1C}">
                <a14:useLocalDpi xmlns:a14="http://schemas.microsoft.com/office/drawing/2010/main" xmlns="" val="0"/>
              </a:ext>
            </a:extLst>
          </a:blip>
          <a:stretch>
            <a:fillRect/>
          </a:stretch>
        </p:blipFill>
        <p:spPr>
          <a:xfrm>
            <a:off x="5658649" y="661739"/>
            <a:ext cx="3270059" cy="3442019"/>
          </a:xfrm>
          <a:prstGeom prst="rect">
            <a:avLst/>
          </a:prstGeom>
        </p:spPr>
      </p:pic>
      <p:sp>
        <p:nvSpPr>
          <p:cNvPr id="14" name="TextBox 13"/>
          <p:cNvSpPr txBox="1"/>
          <p:nvPr/>
        </p:nvSpPr>
        <p:spPr>
          <a:xfrm>
            <a:off x="153786" y="4497169"/>
            <a:ext cx="1838965" cy="923330"/>
          </a:xfrm>
          <a:prstGeom prst="rect">
            <a:avLst/>
          </a:prstGeom>
          <a:noFill/>
        </p:spPr>
        <p:txBody>
          <a:bodyPr wrap="none" rtlCol="0">
            <a:spAutoFit/>
          </a:bodyPr>
          <a:lstStyle/>
          <a:p>
            <a:r>
              <a:rPr lang="it-IT" dirty="0" smtClean="0">
                <a:solidFill>
                  <a:schemeClr val="bg1"/>
                </a:solidFill>
                <a:effectLst>
                  <a:outerShdw blurRad="38100" dist="38100" dir="2700000" algn="tl">
                    <a:srgbClr val="000000">
                      <a:alpha val="43137"/>
                    </a:srgbClr>
                  </a:outerShdw>
                </a:effectLst>
                <a:latin typeface="Courier New" pitchFamily="49" charset="0"/>
                <a:cs typeface="Courier New" pitchFamily="49" charset="0"/>
              </a:rPr>
              <a:t>VIR-0736A-19</a:t>
            </a:r>
            <a:endParaRPr lang="it-IT" dirty="0" smtClean="0">
              <a:solidFill>
                <a:schemeClr val="bg1"/>
              </a:solidFill>
              <a:effectLst>
                <a:outerShdw blurRad="38100" dist="38100" dir="2700000" algn="tl">
                  <a:srgbClr val="000000">
                    <a:alpha val="43137"/>
                  </a:srgbClr>
                </a:outerShdw>
              </a:effectLst>
              <a:latin typeface="Courier New" pitchFamily="49" charset="0"/>
              <a:cs typeface="Courier New" pitchFamily="49" charset="0"/>
            </a:endParaRPr>
          </a:p>
          <a:p>
            <a:endParaRPr lang="it-IT" dirty="0" smtClean="0">
              <a:solidFill>
                <a:schemeClr val="bg1"/>
              </a:solidFill>
              <a:effectLst>
                <a:outerShdw blurRad="38100" dist="38100" dir="2700000" algn="tl">
                  <a:srgbClr val="000000">
                    <a:alpha val="43137"/>
                  </a:srgbClr>
                </a:outerShdw>
              </a:effectLst>
              <a:latin typeface="Courier New" pitchFamily="49" charset="0"/>
              <a:cs typeface="Courier New" pitchFamily="49" charset="0"/>
            </a:endParaRPr>
          </a:p>
          <a:p>
            <a:endParaRPr lang="it-IT" dirty="0">
              <a:solidFill>
                <a:schemeClr val="bg1"/>
              </a:solidFill>
              <a:effectLst>
                <a:outerShdw blurRad="38100" dist="38100" dir="2700000" algn="tl">
                  <a:srgbClr val="000000">
                    <a:alpha val="43137"/>
                  </a:srgbClr>
                </a:outerShdw>
              </a:effectLst>
              <a:latin typeface="Courier New" pitchFamily="49" charset="0"/>
              <a:cs typeface="Courier New" pitchFamily="49" charset="0"/>
            </a:endParaRPr>
          </a:p>
        </p:txBody>
      </p:sp>
      <p:pic>
        <p:nvPicPr>
          <p:cNvPr id="47106" name="Picture 2" descr="https://www.gr22amaldi13.com/images/logos/logogr22-header.png"/>
          <p:cNvPicPr>
            <a:picLocks noChangeAspect="1" noChangeArrowheads="1"/>
          </p:cNvPicPr>
          <p:nvPr/>
        </p:nvPicPr>
        <p:blipFill>
          <a:blip r:embed="rId5" cstate="print"/>
          <a:srcRect/>
          <a:stretch>
            <a:fillRect/>
          </a:stretch>
        </p:blipFill>
        <p:spPr bwMode="auto">
          <a:xfrm>
            <a:off x="5129358" y="4329547"/>
            <a:ext cx="1106678" cy="664008"/>
          </a:xfrm>
          <a:prstGeom prst="rect">
            <a:avLst/>
          </a:prstGeom>
          <a:noFill/>
        </p:spPr>
      </p:pic>
    </p:spTree>
    <p:extLst>
      <p:ext uri="{BB962C8B-B14F-4D97-AF65-F5344CB8AC3E}">
        <p14:creationId xmlns:p14="http://schemas.microsoft.com/office/powerpoint/2010/main" xmlns="" val="29159558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a:xfrm>
            <a:off x="8489573" y="4768329"/>
            <a:ext cx="493059" cy="273844"/>
          </a:xfrm>
        </p:spPr>
        <p:txBody>
          <a:bodyPr/>
          <a:lstStyle/>
          <a:p>
            <a:pPr>
              <a:defRPr/>
            </a:pPr>
            <a:fld id="{D1495295-628A-4E4F-BB4E-3FEB5E088B0A}" type="slidenum">
              <a:rPr lang="fr-FR">
                <a:latin typeface="Courier New" pitchFamily="49" charset="0"/>
                <a:cs typeface="Courier New" pitchFamily="49" charset="0"/>
              </a:rPr>
              <a:pPr>
                <a:defRPr/>
              </a:pPr>
              <a:t>2</a:t>
            </a:fld>
            <a:endParaRPr lang="fr-FR" dirty="0">
              <a:latin typeface="Courier New" pitchFamily="49" charset="0"/>
              <a:cs typeface="Courier New" pitchFamily="49" charset="0"/>
            </a:endParaRPr>
          </a:p>
        </p:txBody>
      </p:sp>
      <p:sp>
        <p:nvSpPr>
          <p:cNvPr id="10" name="Footer Placeholder 4"/>
          <p:cNvSpPr txBox="1">
            <a:spLocks/>
          </p:cNvSpPr>
          <p:nvPr/>
        </p:nvSpPr>
        <p:spPr>
          <a:xfrm>
            <a:off x="4906035" y="4855062"/>
            <a:ext cx="5238750" cy="273844"/>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u="none" strike="noStrike" kern="1200" cap="none" spc="0" normalizeH="0" baseline="0" noProof="0" dirty="0" smtClean="0">
                <a:ln>
                  <a:noFill/>
                </a:ln>
                <a:effectLst/>
                <a:uLnTx/>
                <a:uFillTx/>
                <a:latin typeface="Courier New" pitchFamily="49" charset="0"/>
                <a:cs typeface="Courier New" pitchFamily="49" charset="0"/>
              </a:rPr>
              <a:t>Maddalen</a:t>
            </a:r>
            <a:r>
              <a:rPr lang="en-US" sz="1200" dirty="0" smtClean="0">
                <a:latin typeface="Courier New" pitchFamily="49" charset="0"/>
                <a:cs typeface="Courier New" pitchFamily="49" charset="0"/>
              </a:rPr>
              <a:t>a Mantovani</a:t>
            </a:r>
            <a:endParaRPr kumimoji="0" lang="en-US" sz="1200" b="0" u="none" strike="noStrike" kern="1200" cap="none" spc="0" normalizeH="0" baseline="0" noProof="0" dirty="0">
              <a:ln>
                <a:noFill/>
              </a:ln>
              <a:effectLst/>
              <a:uLnTx/>
              <a:uFillTx/>
              <a:latin typeface="Courier New" pitchFamily="49" charset="0"/>
              <a:cs typeface="Courier New" pitchFamily="49" charset="0"/>
            </a:endParaRPr>
          </a:p>
        </p:txBody>
      </p:sp>
      <p:sp>
        <p:nvSpPr>
          <p:cNvPr id="7" name="Footer Placeholder 4"/>
          <p:cNvSpPr>
            <a:spLocks noGrp="1"/>
          </p:cNvSpPr>
          <p:nvPr>
            <p:ph type="ftr" sz="quarter" idx="12"/>
          </p:nvPr>
        </p:nvSpPr>
        <p:spPr>
          <a:xfrm>
            <a:off x="1945797" y="4861790"/>
            <a:ext cx="5238750" cy="273844"/>
          </a:xfrm>
        </p:spPr>
        <p:txBody>
          <a:bodyPr/>
          <a:lstStyle/>
          <a:p>
            <a:r>
              <a:rPr lang="en-US" smtClean="0">
                <a:solidFill>
                  <a:srgbClr val="C00000"/>
                </a:solidFill>
                <a:latin typeface="Courier New" pitchFamily="49" charset="0"/>
                <a:cs typeface="Courier New" pitchFamily="49" charset="0"/>
              </a:rPr>
              <a:t>10th of July 2019 – Amaldi 13 and GR 22</a:t>
            </a:r>
            <a:endParaRPr lang="en-US" dirty="0">
              <a:solidFill>
                <a:srgbClr val="C00000"/>
              </a:solidFill>
              <a:latin typeface="Courier New" pitchFamily="49" charset="0"/>
              <a:cs typeface="Courier New" pitchFamily="49" charset="0"/>
            </a:endParaRPr>
          </a:p>
        </p:txBody>
      </p:sp>
      <p:sp>
        <p:nvSpPr>
          <p:cNvPr id="11" name="Title 1"/>
          <p:cNvSpPr txBox="1">
            <a:spLocks/>
          </p:cNvSpPr>
          <p:nvPr/>
        </p:nvSpPr>
        <p:spPr>
          <a:xfrm>
            <a:off x="1809348" y="144018"/>
            <a:ext cx="6429983" cy="476026"/>
          </a:xfrm>
          <a:prstGeom prst="rect">
            <a:avLst/>
          </a:prstGeom>
        </p:spPr>
        <p:txBody>
          <a:bodyPr vert="horz" lIns="91440" tIns="45720" rIns="91440" bIns="45720" rtlCol="0" anchor="b" anchorCtr="0">
            <a:noAutofit/>
          </a:bodyPr>
          <a:lstStyle/>
          <a:p>
            <a:pPr lvl="0" algn="r">
              <a:spcBef>
                <a:spcPct val="0"/>
              </a:spcBef>
              <a:defRPr/>
            </a:pPr>
            <a:r>
              <a:rPr lang="en-US" sz="3200" b="1" dirty="0" smtClean="0">
                <a:latin typeface="Courier New" pitchFamily="49" charset="0"/>
                <a:ea typeface="+mj-ea"/>
                <a:cs typeface="Courier New" pitchFamily="49" charset="0"/>
              </a:rPr>
              <a:t>Introduction</a:t>
            </a:r>
            <a:endParaRPr kumimoji="0" lang="en-US" sz="2000" b="1" i="0" u="none" strike="noStrike" kern="1200" cap="none" spc="0" normalizeH="0" baseline="0" noProof="0" dirty="0" smtClean="0">
              <a:ln>
                <a:noFill/>
              </a:ln>
              <a:solidFill>
                <a:schemeClr val="tx1"/>
              </a:solidFill>
              <a:effectLst/>
              <a:uLnTx/>
              <a:uFillTx/>
              <a:latin typeface="Courier New" pitchFamily="49" charset="0"/>
              <a:ea typeface="+mj-ea"/>
              <a:cs typeface="Courier New" pitchFamily="49" charset="0"/>
            </a:endParaRPr>
          </a:p>
        </p:txBody>
      </p:sp>
      <p:sp>
        <p:nvSpPr>
          <p:cNvPr id="24" name="Text Placeholder 2"/>
          <p:cNvSpPr>
            <a:spLocks noGrp="1"/>
          </p:cNvSpPr>
          <p:nvPr>
            <p:ph type="body" sz="half" idx="1"/>
          </p:nvPr>
        </p:nvSpPr>
        <p:spPr>
          <a:xfrm>
            <a:off x="651755" y="1021843"/>
            <a:ext cx="8336799" cy="3669507"/>
          </a:xfrm>
        </p:spPr>
        <p:txBody>
          <a:bodyPr>
            <a:normAutofit/>
          </a:bodyPr>
          <a:lstStyle/>
          <a:p>
            <a:pPr marL="0" indent="0" algn="just">
              <a:spcBef>
                <a:spcPts val="600"/>
              </a:spcBef>
              <a:buNone/>
            </a:pPr>
            <a:r>
              <a:rPr lang="en-US" sz="1800" b="1" dirty="0" smtClean="0">
                <a:solidFill>
                  <a:schemeClr val="tx1"/>
                </a:solidFill>
                <a:latin typeface="Courier New" pitchFamily="49" charset="0"/>
                <a:cs typeface="Courier New" pitchFamily="49" charset="0"/>
                <a:sym typeface="Wingdings"/>
              </a:rPr>
              <a:t>1</a:t>
            </a:r>
            <a:r>
              <a:rPr lang="en-US" sz="1800" b="1" baseline="30000" dirty="0" smtClean="0">
                <a:solidFill>
                  <a:schemeClr val="tx1"/>
                </a:solidFill>
                <a:latin typeface="Courier New" pitchFamily="49" charset="0"/>
                <a:cs typeface="Courier New" pitchFamily="49" charset="0"/>
                <a:sym typeface="Wingdings"/>
              </a:rPr>
              <a:t>st</a:t>
            </a:r>
            <a:r>
              <a:rPr lang="en-US" sz="1800" b="1" dirty="0" smtClean="0">
                <a:solidFill>
                  <a:schemeClr val="tx1"/>
                </a:solidFill>
                <a:latin typeface="Courier New" pitchFamily="49" charset="0"/>
                <a:cs typeface="Courier New" pitchFamily="49" charset="0"/>
                <a:sym typeface="Wingdings"/>
              </a:rPr>
              <a:t> generation of GW detectors have proven working principle of the GW detectors, but unfortunately the sensitivity was too low to be able to detect a GW signal.</a:t>
            </a:r>
          </a:p>
          <a:p>
            <a:pPr marL="0" indent="0" algn="just">
              <a:spcBef>
                <a:spcPts val="600"/>
              </a:spcBef>
              <a:buNone/>
            </a:pPr>
            <a:r>
              <a:rPr lang="en-US" sz="1800" b="1" dirty="0" smtClean="0">
                <a:solidFill>
                  <a:schemeClr val="tx1"/>
                </a:solidFill>
                <a:latin typeface="Courier New" pitchFamily="49" charset="0"/>
                <a:cs typeface="Courier New" pitchFamily="49" charset="0"/>
                <a:sym typeface="Wingdings"/>
              </a:rPr>
              <a:t>The target of the 2</a:t>
            </a:r>
            <a:r>
              <a:rPr lang="en-US" sz="1800" b="1" baseline="30000" dirty="0" smtClean="0">
                <a:solidFill>
                  <a:schemeClr val="tx1"/>
                </a:solidFill>
                <a:latin typeface="Courier New" pitchFamily="49" charset="0"/>
                <a:cs typeface="Courier New" pitchFamily="49" charset="0"/>
                <a:sym typeface="Wingdings"/>
              </a:rPr>
              <a:t>nd</a:t>
            </a:r>
            <a:r>
              <a:rPr lang="en-US" sz="1800" b="1" dirty="0" smtClean="0">
                <a:solidFill>
                  <a:schemeClr val="tx1"/>
                </a:solidFill>
                <a:latin typeface="Courier New" pitchFamily="49" charset="0"/>
                <a:cs typeface="Courier New" pitchFamily="49" charset="0"/>
                <a:sym typeface="Wingdings"/>
              </a:rPr>
              <a:t> generation was to improve the sensitivity by a factor 10!</a:t>
            </a:r>
          </a:p>
          <a:p>
            <a:pPr marL="0" indent="0" algn="just">
              <a:spcBef>
                <a:spcPts val="600"/>
              </a:spcBef>
              <a:buNone/>
            </a:pPr>
            <a:endParaRPr lang="en-US" sz="1800" b="1" dirty="0" smtClean="0">
              <a:solidFill>
                <a:schemeClr val="tx1"/>
              </a:solidFill>
              <a:latin typeface="Courier New" pitchFamily="49" charset="0"/>
              <a:cs typeface="Courier New" pitchFamily="49" charset="0"/>
              <a:sym typeface="Wingdings"/>
            </a:endParaRPr>
          </a:p>
          <a:p>
            <a:pPr marL="0" indent="0" algn="just">
              <a:spcBef>
                <a:spcPts val="600"/>
              </a:spcBef>
              <a:buNone/>
            </a:pPr>
            <a:endParaRPr lang="en-US" sz="1800" b="1" dirty="0" smtClean="0">
              <a:solidFill>
                <a:schemeClr val="tx1"/>
              </a:solidFill>
              <a:latin typeface="Courier New" pitchFamily="49" charset="0"/>
              <a:cs typeface="Courier New" pitchFamily="49" charset="0"/>
              <a:sym typeface="Wingdings"/>
            </a:endParaRPr>
          </a:p>
          <a:p>
            <a:pPr marL="0" indent="0" algn="just">
              <a:spcBef>
                <a:spcPts val="600"/>
              </a:spcBef>
              <a:buNone/>
            </a:pPr>
            <a:endParaRPr lang="en-US" sz="1800" b="1" dirty="0" smtClean="0">
              <a:solidFill>
                <a:schemeClr val="tx1"/>
              </a:solidFill>
              <a:latin typeface="Courier New" pitchFamily="49" charset="0"/>
              <a:cs typeface="Courier New" pitchFamily="49" charset="0"/>
              <a:sym typeface="Wingdings"/>
            </a:endParaRPr>
          </a:p>
          <a:p>
            <a:pPr marL="0" indent="0" algn="just">
              <a:spcBef>
                <a:spcPts val="600"/>
              </a:spcBef>
              <a:buNone/>
            </a:pPr>
            <a:endParaRPr lang="en-US" sz="1800" b="1" dirty="0" smtClean="0">
              <a:solidFill>
                <a:schemeClr val="tx1"/>
              </a:solidFill>
              <a:latin typeface="Courier New" pitchFamily="49" charset="0"/>
              <a:cs typeface="Courier New" pitchFamily="49" charset="0"/>
              <a:sym typeface="Wingdings"/>
            </a:endParaRPr>
          </a:p>
        </p:txBody>
      </p:sp>
      <p:sp>
        <p:nvSpPr>
          <p:cNvPr id="9" name="Slide Number Placeholder 3"/>
          <p:cNvSpPr txBox="1">
            <a:spLocks/>
          </p:cNvSpPr>
          <p:nvPr/>
        </p:nvSpPr>
        <p:spPr>
          <a:xfrm>
            <a:off x="7224840" y="6888960"/>
            <a:ext cx="2347560" cy="521280"/>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fld id="{EA2B1EA2-168B-4367-B723-F0A903A893A6}" type="slidenum">
              <a:rPr kumimoji="0" lang="en-US" sz="1200" b="0" i="0" u="none" strike="noStrike" kern="1200" cap="none" spc="0" normalizeH="0" baseline="0" noProof="0" smtClean="0">
                <a:ln>
                  <a:noFill/>
                </a:ln>
                <a:solidFill>
                  <a:schemeClr val="bg2"/>
                </a:solidFill>
                <a:effectLst/>
                <a:uLnTx/>
                <a:uFillTx/>
                <a:latin typeface="+mn-lt"/>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schemeClr val="bg2"/>
              </a:solidFill>
              <a:effectLst/>
              <a:uLnTx/>
              <a:uFillTx/>
              <a:latin typeface="+mn-lt"/>
              <a:ea typeface="+mn-ea"/>
              <a:cs typeface="+mn-cs"/>
            </a:endParaRPr>
          </a:p>
        </p:txBody>
      </p:sp>
      <p:pic>
        <p:nvPicPr>
          <p:cNvPr id="13" name="Picture 12"/>
          <p:cNvPicPr>
            <a:picLocks noChangeAspect="1"/>
          </p:cNvPicPr>
          <p:nvPr/>
        </p:nvPicPr>
        <p:blipFill>
          <a:blip r:embed="rId3" cstate="print">
            <a:alphaModFix/>
            <a:lum/>
          </a:blip>
          <a:srcRect/>
          <a:stretch>
            <a:fillRect/>
          </a:stretch>
        </p:blipFill>
        <p:spPr>
          <a:xfrm>
            <a:off x="5221466" y="2216258"/>
            <a:ext cx="3674386" cy="2202585"/>
          </a:xfrm>
          <a:prstGeom prst="rect">
            <a:avLst/>
          </a:prstGeom>
          <a:noFill/>
          <a:ln>
            <a:noFill/>
          </a:ln>
        </p:spPr>
      </p:pic>
      <p:sp>
        <p:nvSpPr>
          <p:cNvPr id="30" name="TextBox 29"/>
          <p:cNvSpPr txBox="1"/>
          <p:nvPr/>
        </p:nvSpPr>
        <p:spPr>
          <a:xfrm>
            <a:off x="5091127" y="4393739"/>
            <a:ext cx="4052875" cy="430560"/>
          </a:xfrm>
          <a:prstGeom prst="rect">
            <a:avLst/>
          </a:prstGeom>
          <a:noFill/>
          <a:ln>
            <a:noFill/>
          </a:ln>
          <a:effectLst>
            <a:outerShdw dir="16200000" algn="tl">
              <a:srgbClr val="FF3333">
                <a:alpha val="30000"/>
              </a:srgbClr>
            </a:outerShdw>
          </a:effectLst>
        </p:spPr>
        <p:txBody>
          <a:bodyPr lIns="0" tIns="0" rIns="0" bIns="0"/>
          <a:lstStyle>
            <a:defPPr lvl="0">
              <a:buSzPct val="45000"/>
              <a:buFont typeface="StarSymbol"/>
              <a:buNone/>
            </a:defPPr>
            <a:lvl1pPr lvl="0">
              <a:buSzPct val="45000"/>
              <a:buFont typeface="StarSymbol"/>
              <a:buChar char="●"/>
            </a:lvl1pPr>
            <a:lvl2pPr lvl="1">
              <a:buSzPct val="75000"/>
              <a:buFont typeface="StarSymbol"/>
              <a:buChar char="–"/>
            </a:lvl2pPr>
            <a:lvl3pPr lvl="2">
              <a:buSzPct val="45000"/>
              <a:buFont typeface="StarSymbol"/>
              <a:buChar char="●"/>
            </a:lvl3pPr>
            <a:lvl4pPr lvl="3">
              <a:buSzPct val="7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marR="0" lvl="0" indent="0" rtl="0" hangingPunct="0">
              <a:spcBef>
                <a:spcPts val="0"/>
              </a:spcBef>
              <a:spcAft>
                <a:spcPts val="1134"/>
              </a:spcAft>
              <a:buNone/>
              <a:tabLst/>
            </a:pPr>
            <a:r>
              <a:rPr lang="en-US" sz="1600" b="0" i="0" u="none" strike="noStrike" kern="1200" cap="none" dirty="0">
                <a:ln>
                  <a:noFill/>
                </a:ln>
                <a:solidFill>
                  <a:srgbClr val="0000FF"/>
                </a:solidFill>
                <a:latin typeface="Liberation Sans" pitchFamily="18"/>
                <a:ea typeface="Droid Sans Fallback" pitchFamily="2"/>
                <a:cs typeface="FreeSans" pitchFamily="2"/>
              </a:rPr>
              <a:t> </a:t>
            </a:r>
            <a:r>
              <a:rPr lang="en-US" sz="1600" b="1" i="0" u="none" strike="noStrike" kern="1200" cap="none" dirty="0">
                <a:ln>
                  <a:noFill/>
                </a:ln>
                <a:solidFill>
                  <a:srgbClr val="C00000"/>
                </a:solidFill>
                <a:latin typeface="Courier New" pitchFamily="49" charset="0"/>
                <a:ea typeface="Droid Sans Fallback" pitchFamily="2"/>
                <a:cs typeface="Courier New" pitchFamily="49" charset="0"/>
              </a:rPr>
              <a:t>Best sensitivity of Virgo (2011)</a:t>
            </a:r>
          </a:p>
        </p:txBody>
      </p:sp>
      <p:sp>
        <p:nvSpPr>
          <p:cNvPr id="31" name="Rectangle 30"/>
          <p:cNvSpPr/>
          <p:nvPr/>
        </p:nvSpPr>
        <p:spPr>
          <a:xfrm>
            <a:off x="5703378" y="2378989"/>
            <a:ext cx="1568960" cy="1800000"/>
          </a:xfrm>
          <a:prstGeom prst="rect">
            <a:avLst/>
          </a:prstGeom>
          <a:solidFill>
            <a:srgbClr val="00CC00">
              <a:alpha val="16078"/>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32" name="TextBox 31"/>
          <p:cNvSpPr txBox="1"/>
          <p:nvPr/>
        </p:nvSpPr>
        <p:spPr>
          <a:xfrm>
            <a:off x="5765083" y="2409081"/>
            <a:ext cx="1507256" cy="553998"/>
          </a:xfrm>
          <a:prstGeom prst="rect">
            <a:avLst/>
          </a:prstGeom>
          <a:noFill/>
        </p:spPr>
        <p:txBody>
          <a:bodyPr wrap="square" rtlCol="0">
            <a:spAutoFit/>
          </a:bodyPr>
          <a:lstStyle/>
          <a:p>
            <a:pPr algn="ctr"/>
            <a:r>
              <a:rPr lang="it-IT" sz="1000" b="1" dirty="0" smtClean="0">
                <a:solidFill>
                  <a:schemeClr val="accent3"/>
                </a:solidFill>
                <a:latin typeface="Courier New" pitchFamily="49" charset="0"/>
                <a:cs typeface="Courier New" pitchFamily="49" charset="0"/>
              </a:rPr>
              <a:t>Thermal noise </a:t>
            </a:r>
          </a:p>
          <a:p>
            <a:pPr algn="ctr"/>
            <a:r>
              <a:rPr lang="it-IT" sz="1000" b="1" dirty="0" smtClean="0">
                <a:solidFill>
                  <a:schemeClr val="accent3"/>
                </a:solidFill>
                <a:latin typeface="Courier New" pitchFamily="49" charset="0"/>
                <a:cs typeface="Courier New" pitchFamily="49" charset="0"/>
              </a:rPr>
              <a:t>(suspensions and coating)</a:t>
            </a:r>
            <a:endParaRPr lang="it-IT" sz="1000" b="1" dirty="0">
              <a:solidFill>
                <a:schemeClr val="accent3"/>
              </a:solidFill>
              <a:latin typeface="Courier New" pitchFamily="49" charset="0"/>
              <a:cs typeface="Courier New" pitchFamily="49" charset="0"/>
            </a:endParaRPr>
          </a:p>
        </p:txBody>
      </p:sp>
      <p:sp>
        <p:nvSpPr>
          <p:cNvPr id="35" name="Rectangle 34"/>
          <p:cNvSpPr/>
          <p:nvPr/>
        </p:nvSpPr>
        <p:spPr>
          <a:xfrm>
            <a:off x="7272622" y="2376609"/>
            <a:ext cx="1257017" cy="1800000"/>
          </a:xfrm>
          <a:prstGeom prst="rect">
            <a:avLst/>
          </a:prstGeom>
          <a:solidFill>
            <a:srgbClr val="FFC000">
              <a:alpha val="15686"/>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36" name="TextBox 35"/>
          <p:cNvSpPr txBox="1"/>
          <p:nvPr/>
        </p:nvSpPr>
        <p:spPr>
          <a:xfrm>
            <a:off x="7334317" y="3871170"/>
            <a:ext cx="1184940" cy="246221"/>
          </a:xfrm>
          <a:prstGeom prst="rect">
            <a:avLst/>
          </a:prstGeom>
          <a:noFill/>
        </p:spPr>
        <p:txBody>
          <a:bodyPr wrap="none" rtlCol="0">
            <a:spAutoFit/>
          </a:bodyPr>
          <a:lstStyle/>
          <a:p>
            <a:r>
              <a:rPr lang="it-IT" sz="1000" b="1" dirty="0" smtClean="0">
                <a:solidFill>
                  <a:srgbClr val="F2960E"/>
                </a:solidFill>
                <a:latin typeface="Courier New" pitchFamily="49" charset="0"/>
                <a:cs typeface="Courier New" pitchFamily="49" charset="0"/>
              </a:rPr>
              <a:t>Quantum noise</a:t>
            </a:r>
            <a:endParaRPr lang="it-IT" sz="1000" b="1" dirty="0">
              <a:solidFill>
                <a:srgbClr val="F2960E"/>
              </a:solidFill>
              <a:latin typeface="Courier New" pitchFamily="49" charset="0"/>
              <a:cs typeface="Courier New" pitchFamily="49" charset="0"/>
            </a:endParaRPr>
          </a:p>
        </p:txBody>
      </p:sp>
      <p:sp>
        <p:nvSpPr>
          <p:cNvPr id="37" name="TextBox 36"/>
          <p:cNvSpPr txBox="1"/>
          <p:nvPr/>
        </p:nvSpPr>
        <p:spPr>
          <a:xfrm>
            <a:off x="1360017" y="2943225"/>
            <a:ext cx="3079689" cy="723275"/>
          </a:xfrm>
          <a:prstGeom prst="rect">
            <a:avLst/>
          </a:prstGeom>
          <a:solidFill>
            <a:srgbClr val="C00000">
              <a:alpha val="30196"/>
            </a:srgbClr>
          </a:solidFill>
          <a:ln>
            <a:noFill/>
          </a:ln>
        </p:spPr>
        <p:txBody>
          <a:bodyPr wrap="none" rtlCol="0">
            <a:spAutoFit/>
          </a:bodyPr>
          <a:lstStyle/>
          <a:p>
            <a:pPr algn="ctr">
              <a:spcBef>
                <a:spcPts val="600"/>
              </a:spcBef>
            </a:pPr>
            <a:r>
              <a:rPr lang="en-US" b="1" dirty="0" smtClean="0">
                <a:latin typeface="Courier New" pitchFamily="49" charset="0"/>
                <a:cs typeface="Courier New" pitchFamily="49" charset="0"/>
                <a:sym typeface="Wingdings"/>
              </a:rPr>
              <a:t>Need of reducing the </a:t>
            </a:r>
          </a:p>
          <a:p>
            <a:pPr algn="ctr">
              <a:spcBef>
                <a:spcPts val="600"/>
              </a:spcBef>
            </a:pPr>
            <a:r>
              <a:rPr lang="en-US" b="1" dirty="0" smtClean="0">
                <a:latin typeface="Courier New" pitchFamily="49" charset="0"/>
                <a:cs typeface="Courier New" pitchFamily="49" charset="0"/>
                <a:sym typeface="Wingdings"/>
              </a:rPr>
              <a:t>fundamental noises</a:t>
            </a:r>
            <a:endParaRPr lang="it-IT" dirty="0"/>
          </a:p>
        </p:txBody>
      </p:sp>
    </p:spTree>
    <p:extLst>
      <p:ext uri="{BB962C8B-B14F-4D97-AF65-F5344CB8AC3E}">
        <p14:creationId xmlns:p14="http://schemas.microsoft.com/office/powerpoint/2010/main" xmlns="" val="393643045"/>
      </p:ext>
    </p:extLst>
  </p:cSld>
  <p:clrMapOvr>
    <a:masterClrMapping/>
  </p:clrMapOvr>
  <p:transition advTm="266"/>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a:xfrm>
            <a:off x="8489573" y="4768329"/>
            <a:ext cx="493059" cy="273844"/>
          </a:xfrm>
        </p:spPr>
        <p:txBody>
          <a:bodyPr/>
          <a:lstStyle/>
          <a:p>
            <a:pPr>
              <a:defRPr/>
            </a:pPr>
            <a:fld id="{D1495295-628A-4E4F-BB4E-3FEB5E088B0A}" type="slidenum">
              <a:rPr lang="fr-FR">
                <a:latin typeface="Courier New" pitchFamily="49" charset="0"/>
                <a:cs typeface="Courier New" pitchFamily="49" charset="0"/>
              </a:rPr>
              <a:pPr>
                <a:defRPr/>
              </a:pPr>
              <a:t>3</a:t>
            </a:fld>
            <a:endParaRPr lang="fr-FR" dirty="0">
              <a:latin typeface="Courier New" pitchFamily="49" charset="0"/>
              <a:cs typeface="Courier New" pitchFamily="49" charset="0"/>
            </a:endParaRPr>
          </a:p>
        </p:txBody>
      </p:sp>
      <p:sp>
        <p:nvSpPr>
          <p:cNvPr id="10" name="Footer Placeholder 4"/>
          <p:cNvSpPr txBox="1">
            <a:spLocks/>
          </p:cNvSpPr>
          <p:nvPr/>
        </p:nvSpPr>
        <p:spPr>
          <a:xfrm>
            <a:off x="4906035" y="4855062"/>
            <a:ext cx="5238750" cy="273844"/>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u="none" strike="noStrike" kern="1200" cap="none" spc="0" normalizeH="0" baseline="0" noProof="0" dirty="0" smtClean="0">
                <a:ln>
                  <a:noFill/>
                </a:ln>
                <a:effectLst/>
                <a:uLnTx/>
                <a:uFillTx/>
                <a:latin typeface="Courier New" pitchFamily="49" charset="0"/>
                <a:cs typeface="Courier New" pitchFamily="49" charset="0"/>
              </a:rPr>
              <a:t>Maddalen</a:t>
            </a:r>
            <a:r>
              <a:rPr lang="en-US" sz="1200" dirty="0" smtClean="0">
                <a:latin typeface="Courier New" pitchFamily="49" charset="0"/>
                <a:cs typeface="Courier New" pitchFamily="49" charset="0"/>
              </a:rPr>
              <a:t>a Mantovani</a:t>
            </a:r>
            <a:endParaRPr kumimoji="0" lang="en-US" sz="1200" b="0" u="none" strike="noStrike" kern="1200" cap="none" spc="0" normalizeH="0" baseline="0" noProof="0" dirty="0">
              <a:ln>
                <a:noFill/>
              </a:ln>
              <a:effectLst/>
              <a:uLnTx/>
              <a:uFillTx/>
              <a:latin typeface="Courier New" pitchFamily="49" charset="0"/>
              <a:cs typeface="Courier New" pitchFamily="49" charset="0"/>
            </a:endParaRPr>
          </a:p>
        </p:txBody>
      </p:sp>
      <p:sp>
        <p:nvSpPr>
          <p:cNvPr id="7" name="Footer Placeholder 4"/>
          <p:cNvSpPr>
            <a:spLocks noGrp="1"/>
          </p:cNvSpPr>
          <p:nvPr>
            <p:ph type="ftr" sz="quarter" idx="12"/>
          </p:nvPr>
        </p:nvSpPr>
        <p:spPr>
          <a:xfrm>
            <a:off x="1945797" y="4861790"/>
            <a:ext cx="5238750" cy="273844"/>
          </a:xfrm>
        </p:spPr>
        <p:txBody>
          <a:bodyPr/>
          <a:lstStyle/>
          <a:p>
            <a:r>
              <a:rPr lang="en-US" smtClean="0">
                <a:solidFill>
                  <a:srgbClr val="C00000"/>
                </a:solidFill>
                <a:latin typeface="Courier New" pitchFamily="49" charset="0"/>
                <a:cs typeface="Courier New" pitchFamily="49" charset="0"/>
              </a:rPr>
              <a:t>10th of July 2019 – Amaldi 13 and GR 22</a:t>
            </a:r>
            <a:endParaRPr lang="en-US" dirty="0">
              <a:solidFill>
                <a:srgbClr val="C00000"/>
              </a:solidFill>
              <a:latin typeface="Courier New" pitchFamily="49" charset="0"/>
              <a:cs typeface="Courier New" pitchFamily="49" charset="0"/>
            </a:endParaRPr>
          </a:p>
        </p:txBody>
      </p:sp>
      <p:sp>
        <p:nvSpPr>
          <p:cNvPr id="11" name="Title 1"/>
          <p:cNvSpPr txBox="1">
            <a:spLocks/>
          </p:cNvSpPr>
          <p:nvPr/>
        </p:nvSpPr>
        <p:spPr>
          <a:xfrm>
            <a:off x="1809348" y="144018"/>
            <a:ext cx="6429983" cy="476026"/>
          </a:xfrm>
          <a:prstGeom prst="rect">
            <a:avLst/>
          </a:prstGeom>
        </p:spPr>
        <p:txBody>
          <a:bodyPr vert="horz" lIns="91440" tIns="45720" rIns="91440" bIns="45720" rtlCol="0" anchor="b" anchorCtr="0">
            <a:noAutofit/>
          </a:bodyPr>
          <a:lstStyle/>
          <a:p>
            <a:pPr lvl="0" algn="r">
              <a:spcBef>
                <a:spcPct val="0"/>
              </a:spcBef>
              <a:defRPr/>
            </a:pPr>
            <a:r>
              <a:rPr lang="en-US" sz="3200" b="1" dirty="0" smtClean="0">
                <a:latin typeface="Courier New" pitchFamily="49" charset="0"/>
                <a:ea typeface="+mj-ea"/>
                <a:cs typeface="Courier New" pitchFamily="49" charset="0"/>
              </a:rPr>
              <a:t>Introduction</a:t>
            </a:r>
            <a:endParaRPr kumimoji="0" lang="en-US" sz="2000" b="1" i="0" u="none" strike="noStrike" kern="1200" cap="none" spc="0" normalizeH="0" baseline="0" noProof="0" dirty="0" smtClean="0">
              <a:ln>
                <a:noFill/>
              </a:ln>
              <a:solidFill>
                <a:schemeClr val="tx1"/>
              </a:solidFill>
              <a:effectLst/>
              <a:uLnTx/>
              <a:uFillTx/>
              <a:latin typeface="Courier New" pitchFamily="49" charset="0"/>
              <a:ea typeface="+mj-ea"/>
              <a:cs typeface="Courier New" pitchFamily="49" charset="0"/>
            </a:endParaRPr>
          </a:p>
        </p:txBody>
      </p:sp>
      <p:sp>
        <p:nvSpPr>
          <p:cNvPr id="24" name="Text Placeholder 2"/>
          <p:cNvSpPr>
            <a:spLocks noGrp="1"/>
          </p:cNvSpPr>
          <p:nvPr>
            <p:ph type="body" sz="half" idx="1"/>
          </p:nvPr>
        </p:nvSpPr>
        <p:spPr>
          <a:xfrm>
            <a:off x="651755" y="1021843"/>
            <a:ext cx="8336799" cy="3669507"/>
          </a:xfrm>
        </p:spPr>
        <p:txBody>
          <a:bodyPr>
            <a:normAutofit/>
          </a:bodyPr>
          <a:lstStyle/>
          <a:p>
            <a:pPr marL="0" indent="0" algn="ctr">
              <a:spcBef>
                <a:spcPts val="600"/>
              </a:spcBef>
              <a:buNone/>
            </a:pPr>
            <a:r>
              <a:rPr lang="en-US" sz="1800" b="1" dirty="0" smtClean="0">
                <a:solidFill>
                  <a:schemeClr val="tx1"/>
                </a:solidFill>
                <a:latin typeface="Courier New" pitchFamily="49" charset="0"/>
                <a:cs typeface="Courier New" pitchFamily="49" charset="0"/>
                <a:sym typeface="Wingdings"/>
              </a:rPr>
              <a:t>Several changes have been performed, but most of them had a direct impact on the complexity of the ISC subsystem  commissioning</a:t>
            </a:r>
          </a:p>
          <a:p>
            <a:pPr marL="0" indent="0" algn="just">
              <a:buNone/>
            </a:pPr>
            <a:endParaRPr lang="en-US" sz="1600" dirty="0" smtClean="0">
              <a:solidFill>
                <a:schemeClr val="tx1"/>
              </a:solidFill>
              <a:latin typeface="Courier New" pitchFamily="49" charset="0"/>
              <a:cs typeface="Courier New" pitchFamily="49" charset="0"/>
              <a:sym typeface="Wingdings"/>
            </a:endParaRPr>
          </a:p>
        </p:txBody>
      </p:sp>
      <p:sp>
        <p:nvSpPr>
          <p:cNvPr id="16" name="Rectangle 15"/>
          <p:cNvSpPr/>
          <p:nvPr/>
        </p:nvSpPr>
        <p:spPr>
          <a:xfrm>
            <a:off x="492921" y="1935422"/>
            <a:ext cx="4043363" cy="2257028"/>
          </a:xfrm>
          <a:prstGeom prst="rect">
            <a:avLst/>
          </a:prstGeom>
          <a:solidFill>
            <a:srgbClr val="FFC000">
              <a:alpha val="40000"/>
            </a:srgbClr>
          </a:solidFill>
        </p:spPr>
        <p:txBody>
          <a:bodyPr wrap="square">
            <a:spAutoFit/>
          </a:bodyPr>
          <a:lstStyle/>
          <a:p>
            <a:pPr algn="just">
              <a:spcBef>
                <a:spcPts val="600"/>
              </a:spcBef>
            </a:pPr>
            <a:r>
              <a:rPr lang="en-US" b="1" dirty="0" smtClean="0">
                <a:latin typeface="Courier New" pitchFamily="49" charset="0"/>
                <a:cs typeface="Courier New" pitchFamily="49" charset="0"/>
                <a:sym typeface="Wingdings"/>
              </a:rPr>
              <a:t>Reducing the Quantum noise:</a:t>
            </a:r>
            <a:endParaRPr lang="en-US" dirty="0" smtClean="0">
              <a:latin typeface="Courier New" pitchFamily="49" charset="0"/>
              <a:cs typeface="Courier New" pitchFamily="49" charset="0"/>
              <a:sym typeface="Wingdings"/>
            </a:endParaRPr>
          </a:p>
          <a:p>
            <a:pPr algn="just">
              <a:spcBef>
                <a:spcPts val="600"/>
              </a:spcBef>
              <a:buFontTx/>
              <a:buChar char="-"/>
            </a:pPr>
            <a:r>
              <a:rPr lang="en-US" b="1" dirty="0" smtClean="0">
                <a:latin typeface="Courier New" pitchFamily="49" charset="0"/>
                <a:cs typeface="Courier New" pitchFamily="49" charset="0"/>
                <a:sym typeface="Wingdings"/>
              </a:rPr>
              <a:t> </a:t>
            </a:r>
            <a:r>
              <a:rPr lang="en-US" sz="1400" b="1" dirty="0" smtClean="0">
                <a:latin typeface="Courier New" pitchFamily="49" charset="0"/>
                <a:cs typeface="Courier New" pitchFamily="49" charset="0"/>
                <a:sym typeface="Wingdings"/>
              </a:rPr>
              <a:t>increase the Arm finesse </a:t>
            </a:r>
          </a:p>
          <a:p>
            <a:pPr marL="295275" lvl="1" indent="0" algn="just">
              <a:buFontTx/>
              <a:buChar char="-"/>
            </a:pPr>
            <a:r>
              <a:rPr lang="en-US" sz="1400" dirty="0" smtClean="0">
                <a:latin typeface="Courier New" pitchFamily="49" charset="0"/>
                <a:cs typeface="Courier New" pitchFamily="49" charset="0"/>
                <a:sym typeface="Wingdings"/>
              </a:rPr>
              <a:t> Dynamical effects in the cavity locking signals</a:t>
            </a:r>
          </a:p>
          <a:p>
            <a:pPr marL="295275" lvl="1" indent="0" algn="just">
              <a:buFontTx/>
              <a:buChar char="-"/>
            </a:pPr>
            <a:r>
              <a:rPr lang="en-US" sz="1400" dirty="0" smtClean="0">
                <a:latin typeface="Courier New" pitchFamily="49" charset="0"/>
                <a:cs typeface="Courier New" pitchFamily="49" charset="0"/>
                <a:sym typeface="Wingdings"/>
              </a:rPr>
              <a:t> Radiation pressure effects</a:t>
            </a:r>
          </a:p>
          <a:p>
            <a:pPr algn="just">
              <a:buFontTx/>
              <a:buChar char="-"/>
            </a:pPr>
            <a:r>
              <a:rPr lang="en-US" sz="1400" b="1" dirty="0" smtClean="0">
                <a:latin typeface="Courier New" pitchFamily="49" charset="0"/>
                <a:cs typeface="Courier New" pitchFamily="49" charset="0"/>
                <a:sym typeface="Wingdings"/>
              </a:rPr>
              <a:t> increase the input power</a:t>
            </a:r>
          </a:p>
          <a:p>
            <a:pPr marL="295275" lvl="1" indent="0" algn="just">
              <a:spcBef>
                <a:spcPts val="100"/>
              </a:spcBef>
              <a:buFontTx/>
              <a:buChar char="-"/>
            </a:pPr>
            <a:r>
              <a:rPr lang="en-US" sz="1400" dirty="0" smtClean="0">
                <a:latin typeface="Courier New" pitchFamily="49" charset="0"/>
                <a:cs typeface="Courier New" pitchFamily="49" charset="0"/>
                <a:sym typeface="Wingdings"/>
              </a:rPr>
              <a:t> Larger thermal effects</a:t>
            </a:r>
          </a:p>
          <a:p>
            <a:pPr marL="295275" lvl="1" indent="0" algn="just">
              <a:spcBef>
                <a:spcPts val="100"/>
              </a:spcBef>
              <a:buFontTx/>
              <a:buChar char="-"/>
            </a:pPr>
            <a:r>
              <a:rPr lang="en-US" sz="1400" dirty="0" smtClean="0">
                <a:latin typeface="Courier New" pitchFamily="49" charset="0"/>
                <a:cs typeface="Courier New" pitchFamily="49" charset="0"/>
                <a:sym typeface="Wingdings"/>
              </a:rPr>
              <a:t> Radiation pressure effects</a:t>
            </a:r>
          </a:p>
          <a:p>
            <a:pPr algn="just">
              <a:buFontTx/>
              <a:buChar char="-"/>
            </a:pPr>
            <a:r>
              <a:rPr lang="en-US" sz="1400" b="1" dirty="0" smtClean="0">
                <a:latin typeface="Courier New" pitchFamily="49" charset="0"/>
                <a:cs typeface="Courier New" pitchFamily="49" charset="0"/>
                <a:sym typeface="Wingdings"/>
              </a:rPr>
              <a:t> inject squeezed light</a:t>
            </a:r>
          </a:p>
        </p:txBody>
      </p:sp>
      <p:sp>
        <p:nvSpPr>
          <p:cNvPr id="17" name="TextBox 16"/>
          <p:cNvSpPr txBox="1"/>
          <p:nvPr/>
        </p:nvSpPr>
        <p:spPr>
          <a:xfrm>
            <a:off x="4736302" y="1935958"/>
            <a:ext cx="4293394" cy="1877437"/>
          </a:xfrm>
          <a:prstGeom prst="rect">
            <a:avLst/>
          </a:prstGeom>
          <a:solidFill>
            <a:srgbClr val="3C6507">
              <a:alpha val="30196"/>
            </a:srgbClr>
          </a:solidFill>
        </p:spPr>
        <p:txBody>
          <a:bodyPr wrap="square" rtlCol="0">
            <a:spAutoFit/>
          </a:bodyPr>
          <a:lstStyle/>
          <a:p>
            <a:pPr algn="just">
              <a:spcBef>
                <a:spcPts val="600"/>
              </a:spcBef>
            </a:pPr>
            <a:r>
              <a:rPr lang="en-US" b="1" dirty="0" smtClean="0">
                <a:latin typeface="Courier New" pitchFamily="49" charset="0"/>
                <a:cs typeface="Courier New" pitchFamily="49" charset="0"/>
                <a:sym typeface="Wingdings"/>
              </a:rPr>
              <a:t>Reducing the Thermal noise:</a:t>
            </a:r>
          </a:p>
          <a:p>
            <a:pPr algn="just">
              <a:buFontTx/>
              <a:buChar char="-"/>
            </a:pPr>
            <a:r>
              <a:rPr lang="en-US" sz="1400" b="1" dirty="0" smtClean="0">
                <a:latin typeface="Courier New" pitchFamily="49" charset="0"/>
                <a:cs typeface="Courier New" pitchFamily="49" charset="0"/>
                <a:sym typeface="Wingdings"/>
              </a:rPr>
              <a:t> Increase the mirror masses</a:t>
            </a:r>
          </a:p>
          <a:p>
            <a:pPr algn="just">
              <a:buFontTx/>
              <a:buChar char="-"/>
            </a:pPr>
            <a:r>
              <a:rPr lang="en-US" sz="1400" b="1" dirty="0" smtClean="0">
                <a:latin typeface="Courier New" pitchFamily="49" charset="0"/>
                <a:cs typeface="Courier New" pitchFamily="49" charset="0"/>
                <a:sym typeface="Wingdings"/>
              </a:rPr>
              <a:t> Increase the beam size on the mirrors</a:t>
            </a:r>
          </a:p>
          <a:p>
            <a:pPr lvl="1" algn="just">
              <a:buFontTx/>
              <a:buChar char="-"/>
            </a:pPr>
            <a:r>
              <a:rPr lang="en-US" sz="1400" dirty="0" smtClean="0">
                <a:latin typeface="Courier New" pitchFamily="49" charset="0"/>
                <a:cs typeface="Courier New" pitchFamily="49" charset="0"/>
                <a:sym typeface="Wingdings"/>
              </a:rPr>
              <a:t> This led to have a </a:t>
            </a:r>
            <a:r>
              <a:rPr lang="en-US" sz="1400" b="1" dirty="0" smtClean="0">
                <a:solidFill>
                  <a:schemeClr val="accent3">
                    <a:lumMod val="50000"/>
                  </a:schemeClr>
                </a:solidFill>
                <a:effectLst>
                  <a:outerShdw blurRad="38100" dist="38100" dir="2700000" algn="tl">
                    <a:srgbClr val="000000">
                      <a:alpha val="43137"/>
                    </a:srgbClr>
                  </a:outerShdw>
                </a:effectLst>
                <a:latin typeface="Courier New" pitchFamily="49" charset="0"/>
                <a:cs typeface="Courier New" pitchFamily="49" charset="0"/>
                <a:sym typeface="Wingdings"/>
              </a:rPr>
              <a:t>marginally stable recycling cavity </a:t>
            </a:r>
            <a:r>
              <a:rPr lang="en-US" sz="1400" dirty="0" smtClean="0">
                <a:latin typeface="Courier New" pitchFamily="49" charset="0"/>
                <a:cs typeface="Courier New" pitchFamily="49" charset="0"/>
                <a:sym typeface="Wingdings"/>
              </a:rPr>
              <a:t>(space constrain)</a:t>
            </a:r>
          </a:p>
          <a:p>
            <a:pPr algn="just"/>
            <a:r>
              <a:rPr lang="en-US" sz="1400" dirty="0" smtClean="0">
                <a:latin typeface="Courier New" pitchFamily="49" charset="0"/>
                <a:cs typeface="Courier New" pitchFamily="49" charset="0"/>
                <a:sym typeface="Wingdings"/>
              </a:rPr>
              <a:t>- </a:t>
            </a:r>
            <a:r>
              <a:rPr lang="en-US" sz="1400" b="1" dirty="0" smtClean="0">
                <a:latin typeface="Courier New" pitchFamily="49" charset="0"/>
                <a:cs typeface="Courier New" pitchFamily="49" charset="0"/>
                <a:sym typeface="Wingdings"/>
              </a:rPr>
              <a:t>Monolithic suspensions</a:t>
            </a:r>
            <a:endParaRPr lang="it-IT" sz="1400" dirty="0"/>
          </a:p>
        </p:txBody>
      </p:sp>
    </p:spTree>
    <p:extLst>
      <p:ext uri="{BB962C8B-B14F-4D97-AF65-F5344CB8AC3E}">
        <p14:creationId xmlns:p14="http://schemas.microsoft.com/office/powerpoint/2010/main" xmlns="" val="393643045"/>
      </p:ext>
    </p:extLst>
  </p:cSld>
  <p:clrMapOvr>
    <a:masterClrMapping/>
  </p:clrMapOvr>
  <p:transition advTm="266"/>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a:xfrm>
            <a:off x="8489573" y="4768329"/>
            <a:ext cx="493059" cy="273844"/>
          </a:xfrm>
        </p:spPr>
        <p:txBody>
          <a:bodyPr/>
          <a:lstStyle/>
          <a:p>
            <a:pPr>
              <a:defRPr/>
            </a:pPr>
            <a:fld id="{D1495295-628A-4E4F-BB4E-3FEB5E088B0A}" type="slidenum">
              <a:rPr lang="fr-FR">
                <a:latin typeface="Courier New" pitchFamily="49" charset="0"/>
                <a:cs typeface="Courier New" pitchFamily="49" charset="0"/>
              </a:rPr>
              <a:pPr>
                <a:defRPr/>
              </a:pPr>
              <a:t>4</a:t>
            </a:fld>
            <a:endParaRPr lang="fr-FR" dirty="0">
              <a:latin typeface="Courier New" pitchFamily="49" charset="0"/>
              <a:cs typeface="Courier New" pitchFamily="49" charset="0"/>
            </a:endParaRPr>
          </a:p>
        </p:txBody>
      </p:sp>
      <p:sp>
        <p:nvSpPr>
          <p:cNvPr id="10" name="Footer Placeholder 4"/>
          <p:cNvSpPr txBox="1">
            <a:spLocks/>
          </p:cNvSpPr>
          <p:nvPr/>
        </p:nvSpPr>
        <p:spPr>
          <a:xfrm>
            <a:off x="4906035" y="4855062"/>
            <a:ext cx="5238750" cy="273844"/>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u="none" strike="noStrike" kern="1200" cap="none" spc="0" normalizeH="0" baseline="0" noProof="0" dirty="0" smtClean="0">
                <a:ln>
                  <a:noFill/>
                </a:ln>
                <a:effectLst/>
                <a:uLnTx/>
                <a:uFillTx/>
                <a:latin typeface="Courier New" pitchFamily="49" charset="0"/>
                <a:cs typeface="Courier New" pitchFamily="49" charset="0"/>
              </a:rPr>
              <a:t>Maddalen</a:t>
            </a:r>
            <a:r>
              <a:rPr lang="en-US" sz="1200" dirty="0" smtClean="0">
                <a:latin typeface="Courier New" pitchFamily="49" charset="0"/>
                <a:cs typeface="Courier New" pitchFamily="49" charset="0"/>
              </a:rPr>
              <a:t>a Mantovani</a:t>
            </a:r>
            <a:endParaRPr kumimoji="0" lang="en-US" sz="1200" b="0" u="none" strike="noStrike" kern="1200" cap="none" spc="0" normalizeH="0" baseline="0" noProof="0" dirty="0">
              <a:ln>
                <a:noFill/>
              </a:ln>
              <a:effectLst/>
              <a:uLnTx/>
              <a:uFillTx/>
              <a:latin typeface="Courier New" pitchFamily="49" charset="0"/>
              <a:cs typeface="Courier New" pitchFamily="49" charset="0"/>
            </a:endParaRPr>
          </a:p>
        </p:txBody>
      </p:sp>
      <p:sp>
        <p:nvSpPr>
          <p:cNvPr id="7" name="Footer Placeholder 4"/>
          <p:cNvSpPr>
            <a:spLocks noGrp="1"/>
          </p:cNvSpPr>
          <p:nvPr>
            <p:ph type="ftr" sz="quarter" idx="12"/>
          </p:nvPr>
        </p:nvSpPr>
        <p:spPr>
          <a:xfrm>
            <a:off x="1945797" y="4861790"/>
            <a:ext cx="5238750" cy="273844"/>
          </a:xfrm>
        </p:spPr>
        <p:txBody>
          <a:bodyPr/>
          <a:lstStyle/>
          <a:p>
            <a:r>
              <a:rPr lang="en-US" smtClean="0">
                <a:solidFill>
                  <a:srgbClr val="C00000"/>
                </a:solidFill>
                <a:latin typeface="Courier New" pitchFamily="49" charset="0"/>
                <a:cs typeface="Courier New" pitchFamily="49" charset="0"/>
              </a:rPr>
              <a:t>10th of July 2019 – Amaldi 13 and GR 22</a:t>
            </a:r>
            <a:endParaRPr lang="en-US" dirty="0">
              <a:solidFill>
                <a:srgbClr val="C00000"/>
              </a:solidFill>
              <a:latin typeface="Courier New" pitchFamily="49" charset="0"/>
              <a:cs typeface="Courier New" pitchFamily="49" charset="0"/>
            </a:endParaRPr>
          </a:p>
        </p:txBody>
      </p:sp>
      <p:sp>
        <p:nvSpPr>
          <p:cNvPr id="11" name="Title 1"/>
          <p:cNvSpPr txBox="1">
            <a:spLocks/>
          </p:cNvSpPr>
          <p:nvPr/>
        </p:nvSpPr>
        <p:spPr>
          <a:xfrm>
            <a:off x="1809348" y="144018"/>
            <a:ext cx="6429983" cy="476026"/>
          </a:xfrm>
          <a:prstGeom prst="rect">
            <a:avLst/>
          </a:prstGeom>
        </p:spPr>
        <p:txBody>
          <a:bodyPr vert="horz" lIns="91440" tIns="45720" rIns="91440" bIns="45720" rtlCol="0" anchor="b" anchorCtr="0">
            <a:noAutofit/>
          </a:bodyPr>
          <a:lstStyle/>
          <a:p>
            <a:pPr lvl="0" algn="r">
              <a:spcBef>
                <a:spcPct val="0"/>
              </a:spcBef>
              <a:defRPr/>
            </a:pPr>
            <a:r>
              <a:rPr lang="en-US" sz="3200" b="1" dirty="0" smtClean="0">
                <a:latin typeface="Courier New" pitchFamily="49" charset="0"/>
                <a:ea typeface="+mj-ea"/>
                <a:cs typeface="Courier New" pitchFamily="49" charset="0"/>
              </a:rPr>
              <a:t>Introduction</a:t>
            </a:r>
            <a:endParaRPr kumimoji="0" lang="en-US" sz="2000" b="1" i="0" u="none" strike="noStrike" kern="1200" cap="none" spc="0" normalizeH="0" baseline="0" noProof="0" dirty="0" smtClean="0">
              <a:ln>
                <a:noFill/>
              </a:ln>
              <a:solidFill>
                <a:schemeClr val="tx1"/>
              </a:solidFill>
              <a:effectLst/>
              <a:uLnTx/>
              <a:uFillTx/>
              <a:latin typeface="Courier New" pitchFamily="49" charset="0"/>
              <a:ea typeface="+mj-ea"/>
              <a:cs typeface="Courier New" pitchFamily="49" charset="0"/>
            </a:endParaRPr>
          </a:p>
        </p:txBody>
      </p:sp>
      <p:sp>
        <p:nvSpPr>
          <p:cNvPr id="24" name="Text Placeholder 2"/>
          <p:cNvSpPr>
            <a:spLocks noGrp="1"/>
          </p:cNvSpPr>
          <p:nvPr>
            <p:ph type="body" sz="half" idx="1"/>
          </p:nvPr>
        </p:nvSpPr>
        <p:spPr>
          <a:xfrm>
            <a:off x="651755" y="1021843"/>
            <a:ext cx="8336799" cy="3669507"/>
          </a:xfrm>
        </p:spPr>
        <p:txBody>
          <a:bodyPr>
            <a:normAutofit/>
          </a:bodyPr>
          <a:lstStyle/>
          <a:p>
            <a:pPr marL="0" indent="0" algn="ctr">
              <a:spcBef>
                <a:spcPts val="600"/>
              </a:spcBef>
              <a:buNone/>
            </a:pPr>
            <a:r>
              <a:rPr lang="en-US" sz="1800" b="1" dirty="0" smtClean="0">
                <a:solidFill>
                  <a:schemeClr val="tx1"/>
                </a:solidFill>
                <a:latin typeface="Courier New" pitchFamily="49" charset="0"/>
                <a:cs typeface="Courier New" pitchFamily="49" charset="0"/>
                <a:sym typeface="Wingdings"/>
              </a:rPr>
              <a:t>Several changes have been performed, but most of them had a direct impact on the complexity of the ISC subsystem  commissioning</a:t>
            </a:r>
          </a:p>
          <a:p>
            <a:pPr marL="0" indent="0" algn="just">
              <a:buNone/>
            </a:pPr>
            <a:endParaRPr lang="en-US" sz="1600" dirty="0" smtClean="0">
              <a:solidFill>
                <a:schemeClr val="tx1"/>
              </a:solidFill>
              <a:latin typeface="Courier New" pitchFamily="49" charset="0"/>
              <a:cs typeface="Courier New" pitchFamily="49" charset="0"/>
              <a:sym typeface="Wingdings"/>
            </a:endParaRPr>
          </a:p>
        </p:txBody>
      </p:sp>
      <p:sp>
        <p:nvSpPr>
          <p:cNvPr id="17" name="TextBox 16"/>
          <p:cNvSpPr txBox="1"/>
          <p:nvPr/>
        </p:nvSpPr>
        <p:spPr>
          <a:xfrm>
            <a:off x="4736302" y="1935958"/>
            <a:ext cx="4293394" cy="1877437"/>
          </a:xfrm>
          <a:prstGeom prst="rect">
            <a:avLst/>
          </a:prstGeom>
          <a:solidFill>
            <a:srgbClr val="3C6507">
              <a:alpha val="30196"/>
            </a:srgbClr>
          </a:solidFill>
        </p:spPr>
        <p:txBody>
          <a:bodyPr wrap="square" rtlCol="0">
            <a:spAutoFit/>
          </a:bodyPr>
          <a:lstStyle/>
          <a:p>
            <a:pPr algn="just">
              <a:spcBef>
                <a:spcPts val="600"/>
              </a:spcBef>
            </a:pPr>
            <a:r>
              <a:rPr lang="en-US" b="1" dirty="0" smtClean="0">
                <a:latin typeface="Courier New" pitchFamily="49" charset="0"/>
                <a:cs typeface="Courier New" pitchFamily="49" charset="0"/>
                <a:sym typeface="Wingdings"/>
              </a:rPr>
              <a:t>Reducing the Thermal noise:</a:t>
            </a:r>
          </a:p>
          <a:p>
            <a:pPr algn="just">
              <a:buFontTx/>
              <a:buChar char="-"/>
            </a:pPr>
            <a:r>
              <a:rPr lang="en-US" sz="1400" b="1" dirty="0" smtClean="0">
                <a:latin typeface="Courier New" pitchFamily="49" charset="0"/>
                <a:cs typeface="Courier New" pitchFamily="49" charset="0"/>
                <a:sym typeface="Wingdings"/>
              </a:rPr>
              <a:t> Increase the mirror masses</a:t>
            </a:r>
          </a:p>
          <a:p>
            <a:pPr algn="just">
              <a:buFontTx/>
              <a:buChar char="-"/>
            </a:pPr>
            <a:r>
              <a:rPr lang="en-US" sz="1400" b="1" dirty="0" smtClean="0">
                <a:latin typeface="Courier New" pitchFamily="49" charset="0"/>
                <a:cs typeface="Courier New" pitchFamily="49" charset="0"/>
                <a:sym typeface="Wingdings"/>
              </a:rPr>
              <a:t> Increase the beam size on the mirrors</a:t>
            </a:r>
          </a:p>
          <a:p>
            <a:pPr lvl="1" algn="just">
              <a:buFontTx/>
              <a:buChar char="-"/>
            </a:pPr>
            <a:r>
              <a:rPr lang="en-US" sz="1400" dirty="0" smtClean="0">
                <a:latin typeface="Courier New" pitchFamily="49" charset="0"/>
                <a:cs typeface="Courier New" pitchFamily="49" charset="0"/>
                <a:sym typeface="Wingdings"/>
              </a:rPr>
              <a:t> This led to have a </a:t>
            </a:r>
            <a:r>
              <a:rPr lang="en-US" sz="1400" b="1" dirty="0" smtClean="0">
                <a:solidFill>
                  <a:schemeClr val="accent3">
                    <a:lumMod val="50000"/>
                  </a:schemeClr>
                </a:solidFill>
                <a:effectLst>
                  <a:outerShdw blurRad="38100" dist="38100" dir="2700000" algn="tl">
                    <a:srgbClr val="000000">
                      <a:alpha val="43137"/>
                    </a:srgbClr>
                  </a:outerShdw>
                </a:effectLst>
                <a:latin typeface="Courier New" pitchFamily="49" charset="0"/>
                <a:cs typeface="Courier New" pitchFamily="49" charset="0"/>
                <a:sym typeface="Wingdings"/>
              </a:rPr>
              <a:t>marginally stable recycling cavity </a:t>
            </a:r>
            <a:r>
              <a:rPr lang="en-US" sz="1400" dirty="0" smtClean="0">
                <a:latin typeface="Courier New" pitchFamily="49" charset="0"/>
                <a:cs typeface="Courier New" pitchFamily="49" charset="0"/>
                <a:sym typeface="Wingdings"/>
              </a:rPr>
              <a:t>(space constrain)</a:t>
            </a:r>
          </a:p>
          <a:p>
            <a:pPr algn="just"/>
            <a:r>
              <a:rPr lang="en-US" sz="1400" dirty="0" smtClean="0">
                <a:latin typeface="Courier New" pitchFamily="49" charset="0"/>
                <a:cs typeface="Courier New" pitchFamily="49" charset="0"/>
                <a:sym typeface="Wingdings"/>
              </a:rPr>
              <a:t>- </a:t>
            </a:r>
            <a:r>
              <a:rPr lang="en-US" sz="1400" b="1" dirty="0" smtClean="0">
                <a:latin typeface="Courier New" pitchFamily="49" charset="0"/>
                <a:cs typeface="Courier New" pitchFamily="49" charset="0"/>
                <a:sym typeface="Wingdings"/>
              </a:rPr>
              <a:t>Monolithic suspensions</a:t>
            </a:r>
            <a:endParaRPr lang="it-IT" sz="1400" dirty="0"/>
          </a:p>
        </p:txBody>
      </p:sp>
      <p:sp>
        <p:nvSpPr>
          <p:cNvPr id="9" name="Rectangle 8"/>
          <p:cNvSpPr/>
          <p:nvPr/>
        </p:nvSpPr>
        <p:spPr>
          <a:xfrm>
            <a:off x="714375" y="2586039"/>
            <a:ext cx="3814763" cy="450056"/>
          </a:xfrm>
          <a:prstGeom prst="rect">
            <a:avLst/>
          </a:prstGeom>
          <a:noFill/>
          <a:ln w="5715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2" name="Rectangle 11"/>
          <p:cNvSpPr/>
          <p:nvPr/>
        </p:nvSpPr>
        <p:spPr>
          <a:xfrm>
            <a:off x="492921" y="1935422"/>
            <a:ext cx="4043363" cy="2257028"/>
          </a:xfrm>
          <a:prstGeom prst="rect">
            <a:avLst/>
          </a:prstGeom>
          <a:solidFill>
            <a:srgbClr val="FFC000">
              <a:alpha val="40000"/>
            </a:srgbClr>
          </a:solidFill>
        </p:spPr>
        <p:txBody>
          <a:bodyPr wrap="square">
            <a:spAutoFit/>
          </a:bodyPr>
          <a:lstStyle/>
          <a:p>
            <a:pPr algn="just">
              <a:spcBef>
                <a:spcPts val="600"/>
              </a:spcBef>
            </a:pPr>
            <a:r>
              <a:rPr lang="en-US" b="1" dirty="0" smtClean="0">
                <a:latin typeface="Courier New" pitchFamily="49" charset="0"/>
                <a:cs typeface="Courier New" pitchFamily="49" charset="0"/>
                <a:sym typeface="Wingdings"/>
              </a:rPr>
              <a:t>Reducing the Quantum noise:</a:t>
            </a:r>
            <a:endParaRPr lang="en-US" dirty="0" smtClean="0">
              <a:latin typeface="Courier New" pitchFamily="49" charset="0"/>
              <a:cs typeface="Courier New" pitchFamily="49" charset="0"/>
              <a:sym typeface="Wingdings"/>
            </a:endParaRPr>
          </a:p>
          <a:p>
            <a:pPr algn="just">
              <a:spcBef>
                <a:spcPts val="600"/>
              </a:spcBef>
              <a:buFontTx/>
              <a:buChar char="-"/>
            </a:pPr>
            <a:r>
              <a:rPr lang="en-US" b="1" dirty="0" smtClean="0">
                <a:latin typeface="Courier New" pitchFamily="49" charset="0"/>
                <a:cs typeface="Courier New" pitchFamily="49" charset="0"/>
                <a:sym typeface="Wingdings"/>
              </a:rPr>
              <a:t> </a:t>
            </a:r>
            <a:r>
              <a:rPr lang="en-US" sz="1400" b="1" dirty="0" smtClean="0">
                <a:latin typeface="Courier New" pitchFamily="49" charset="0"/>
                <a:cs typeface="Courier New" pitchFamily="49" charset="0"/>
                <a:sym typeface="Wingdings"/>
              </a:rPr>
              <a:t>increase the Arm finesse </a:t>
            </a:r>
          </a:p>
          <a:p>
            <a:pPr marL="295275" lvl="1" indent="0" algn="just">
              <a:buFontTx/>
              <a:buChar char="-"/>
            </a:pPr>
            <a:r>
              <a:rPr lang="en-US" sz="1400" dirty="0" smtClean="0">
                <a:latin typeface="Courier New" pitchFamily="49" charset="0"/>
                <a:cs typeface="Courier New" pitchFamily="49" charset="0"/>
                <a:sym typeface="Wingdings"/>
              </a:rPr>
              <a:t> Dynamical effects in the cavity locking signals</a:t>
            </a:r>
          </a:p>
          <a:p>
            <a:pPr marL="295275" lvl="1" indent="0" algn="just">
              <a:buFontTx/>
              <a:buChar char="-"/>
            </a:pPr>
            <a:r>
              <a:rPr lang="en-US" sz="1400" dirty="0" smtClean="0">
                <a:latin typeface="Courier New" pitchFamily="49" charset="0"/>
                <a:cs typeface="Courier New" pitchFamily="49" charset="0"/>
                <a:sym typeface="Wingdings"/>
              </a:rPr>
              <a:t> Radiation pressure effects</a:t>
            </a:r>
          </a:p>
          <a:p>
            <a:pPr algn="just">
              <a:buFontTx/>
              <a:buChar char="-"/>
            </a:pPr>
            <a:r>
              <a:rPr lang="en-US" sz="1400" b="1" dirty="0" smtClean="0">
                <a:latin typeface="Courier New" pitchFamily="49" charset="0"/>
                <a:cs typeface="Courier New" pitchFamily="49" charset="0"/>
                <a:sym typeface="Wingdings"/>
              </a:rPr>
              <a:t> increase the input power</a:t>
            </a:r>
          </a:p>
          <a:p>
            <a:pPr marL="295275" lvl="1" indent="0" algn="just">
              <a:spcBef>
                <a:spcPts val="100"/>
              </a:spcBef>
              <a:buFontTx/>
              <a:buChar char="-"/>
            </a:pPr>
            <a:r>
              <a:rPr lang="en-US" sz="1400" dirty="0" smtClean="0">
                <a:latin typeface="Courier New" pitchFamily="49" charset="0"/>
                <a:cs typeface="Courier New" pitchFamily="49" charset="0"/>
                <a:sym typeface="Wingdings"/>
              </a:rPr>
              <a:t> Larger thermal effects</a:t>
            </a:r>
          </a:p>
          <a:p>
            <a:pPr marL="295275" lvl="1" indent="0" algn="just">
              <a:spcBef>
                <a:spcPts val="100"/>
              </a:spcBef>
              <a:buFontTx/>
              <a:buChar char="-"/>
            </a:pPr>
            <a:r>
              <a:rPr lang="en-US" sz="1400" dirty="0" smtClean="0">
                <a:latin typeface="Courier New" pitchFamily="49" charset="0"/>
                <a:cs typeface="Courier New" pitchFamily="49" charset="0"/>
                <a:sym typeface="Wingdings"/>
              </a:rPr>
              <a:t> Radiation pressure effects</a:t>
            </a:r>
          </a:p>
          <a:p>
            <a:pPr algn="just">
              <a:buFontTx/>
              <a:buChar char="-"/>
            </a:pPr>
            <a:r>
              <a:rPr lang="en-US" sz="1400" b="1" dirty="0" smtClean="0">
                <a:latin typeface="Courier New" pitchFamily="49" charset="0"/>
                <a:cs typeface="Courier New" pitchFamily="49" charset="0"/>
                <a:sym typeface="Wingdings"/>
              </a:rPr>
              <a:t> inject squeezed light</a:t>
            </a:r>
          </a:p>
        </p:txBody>
      </p:sp>
    </p:spTree>
    <p:extLst>
      <p:ext uri="{BB962C8B-B14F-4D97-AF65-F5344CB8AC3E}">
        <p14:creationId xmlns:p14="http://schemas.microsoft.com/office/powerpoint/2010/main" xmlns="" val="393643045"/>
      </p:ext>
    </p:extLst>
  </p:cSld>
  <p:clrMapOvr>
    <a:masterClrMapping/>
  </p:clrMapOvr>
  <p:transition advTm="266"/>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a:xfrm>
            <a:off x="8489573" y="4768329"/>
            <a:ext cx="493059" cy="273844"/>
          </a:xfrm>
        </p:spPr>
        <p:txBody>
          <a:bodyPr/>
          <a:lstStyle/>
          <a:p>
            <a:pPr>
              <a:defRPr/>
            </a:pPr>
            <a:fld id="{D1495295-628A-4E4F-BB4E-3FEB5E088B0A}" type="slidenum">
              <a:rPr lang="fr-FR">
                <a:latin typeface="Courier New" pitchFamily="49" charset="0"/>
                <a:cs typeface="Courier New" pitchFamily="49" charset="0"/>
              </a:rPr>
              <a:pPr>
                <a:defRPr/>
              </a:pPr>
              <a:t>5</a:t>
            </a:fld>
            <a:endParaRPr lang="fr-FR" dirty="0">
              <a:latin typeface="Courier New" pitchFamily="49" charset="0"/>
              <a:cs typeface="Courier New" pitchFamily="49" charset="0"/>
            </a:endParaRPr>
          </a:p>
        </p:txBody>
      </p:sp>
      <p:sp>
        <p:nvSpPr>
          <p:cNvPr id="10" name="Footer Placeholder 4"/>
          <p:cNvSpPr txBox="1">
            <a:spLocks/>
          </p:cNvSpPr>
          <p:nvPr/>
        </p:nvSpPr>
        <p:spPr>
          <a:xfrm>
            <a:off x="4906035" y="4855062"/>
            <a:ext cx="5238750" cy="273844"/>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u="none" strike="noStrike" kern="1200" cap="none" spc="0" normalizeH="0" baseline="0" noProof="0" dirty="0" smtClean="0">
                <a:ln>
                  <a:noFill/>
                </a:ln>
                <a:effectLst/>
                <a:uLnTx/>
                <a:uFillTx/>
                <a:latin typeface="Courier New" pitchFamily="49" charset="0"/>
                <a:cs typeface="Courier New" pitchFamily="49" charset="0"/>
              </a:rPr>
              <a:t>Maddalen</a:t>
            </a:r>
            <a:r>
              <a:rPr lang="en-US" sz="1200" dirty="0" smtClean="0">
                <a:latin typeface="Courier New" pitchFamily="49" charset="0"/>
                <a:cs typeface="Courier New" pitchFamily="49" charset="0"/>
              </a:rPr>
              <a:t>a Mantovani</a:t>
            </a:r>
            <a:endParaRPr kumimoji="0" lang="en-US" sz="1200" b="0" u="none" strike="noStrike" kern="1200" cap="none" spc="0" normalizeH="0" baseline="0" noProof="0" dirty="0">
              <a:ln>
                <a:noFill/>
              </a:ln>
              <a:effectLst/>
              <a:uLnTx/>
              <a:uFillTx/>
              <a:latin typeface="Courier New" pitchFamily="49" charset="0"/>
              <a:cs typeface="Courier New" pitchFamily="49" charset="0"/>
            </a:endParaRPr>
          </a:p>
        </p:txBody>
      </p:sp>
      <p:sp>
        <p:nvSpPr>
          <p:cNvPr id="7" name="Footer Placeholder 4"/>
          <p:cNvSpPr>
            <a:spLocks noGrp="1"/>
          </p:cNvSpPr>
          <p:nvPr>
            <p:ph type="ftr" sz="quarter" idx="12"/>
          </p:nvPr>
        </p:nvSpPr>
        <p:spPr>
          <a:xfrm>
            <a:off x="1945797" y="4861790"/>
            <a:ext cx="5238750" cy="273844"/>
          </a:xfrm>
        </p:spPr>
        <p:txBody>
          <a:bodyPr/>
          <a:lstStyle/>
          <a:p>
            <a:r>
              <a:rPr lang="en-US" smtClean="0">
                <a:solidFill>
                  <a:srgbClr val="C00000"/>
                </a:solidFill>
                <a:latin typeface="Courier New" pitchFamily="49" charset="0"/>
                <a:cs typeface="Courier New" pitchFamily="49" charset="0"/>
              </a:rPr>
              <a:t>10th of July 2019 – Amaldi 13 and GR 22</a:t>
            </a:r>
            <a:endParaRPr lang="en-US" dirty="0">
              <a:solidFill>
                <a:srgbClr val="C00000"/>
              </a:solidFill>
              <a:latin typeface="Courier New" pitchFamily="49" charset="0"/>
              <a:cs typeface="Courier New" pitchFamily="49" charset="0"/>
            </a:endParaRPr>
          </a:p>
        </p:txBody>
      </p:sp>
      <p:sp>
        <p:nvSpPr>
          <p:cNvPr id="11" name="Title 1"/>
          <p:cNvSpPr txBox="1">
            <a:spLocks/>
          </p:cNvSpPr>
          <p:nvPr/>
        </p:nvSpPr>
        <p:spPr>
          <a:xfrm>
            <a:off x="1809348" y="144018"/>
            <a:ext cx="6429983" cy="476026"/>
          </a:xfrm>
          <a:prstGeom prst="rect">
            <a:avLst/>
          </a:prstGeom>
        </p:spPr>
        <p:txBody>
          <a:bodyPr vert="horz" lIns="91440" tIns="45720" rIns="91440" bIns="45720" rtlCol="0" anchor="b" anchorCtr="0">
            <a:noAutofit/>
          </a:bodyPr>
          <a:lstStyle/>
          <a:p>
            <a:pPr lvl="0" algn="r">
              <a:spcBef>
                <a:spcPct val="0"/>
              </a:spcBef>
              <a:defRPr/>
            </a:pPr>
            <a:r>
              <a:rPr lang="en-US" sz="2800" b="1" dirty="0" smtClean="0">
                <a:latin typeface="Courier New" pitchFamily="49" charset="0"/>
                <a:ea typeface="+mj-ea"/>
                <a:cs typeface="Courier New" pitchFamily="49" charset="0"/>
              </a:rPr>
              <a:t>Guided lock – improved </a:t>
            </a:r>
            <a:r>
              <a:rPr lang="en-US" sz="2800" b="1" dirty="0" err="1" smtClean="0">
                <a:latin typeface="Courier New" pitchFamily="49" charset="0"/>
                <a:ea typeface="+mj-ea"/>
                <a:cs typeface="Courier New" pitchFamily="49" charset="0"/>
              </a:rPr>
              <a:t>algo</a:t>
            </a:r>
            <a:endParaRPr kumimoji="0" lang="en-US" sz="2800" b="1" i="0" u="none" strike="noStrike" kern="1200" cap="none" spc="0" normalizeH="0" baseline="0" noProof="0" dirty="0" smtClean="0">
              <a:ln>
                <a:noFill/>
              </a:ln>
              <a:solidFill>
                <a:schemeClr val="tx1"/>
              </a:solidFill>
              <a:effectLst/>
              <a:uLnTx/>
              <a:uFillTx/>
              <a:latin typeface="Courier New" pitchFamily="49" charset="0"/>
              <a:ea typeface="+mj-ea"/>
              <a:cs typeface="Courier New" pitchFamily="49" charset="0"/>
            </a:endParaRPr>
          </a:p>
        </p:txBody>
      </p:sp>
      <p:sp>
        <p:nvSpPr>
          <p:cNvPr id="24" name="Text Placeholder 2"/>
          <p:cNvSpPr>
            <a:spLocks noGrp="1"/>
          </p:cNvSpPr>
          <p:nvPr>
            <p:ph type="body" sz="half" idx="1"/>
          </p:nvPr>
        </p:nvSpPr>
        <p:spPr>
          <a:xfrm>
            <a:off x="527767" y="965666"/>
            <a:ext cx="4966382" cy="3669507"/>
          </a:xfrm>
        </p:spPr>
        <p:txBody>
          <a:bodyPr>
            <a:normAutofit/>
          </a:bodyPr>
          <a:lstStyle/>
          <a:p>
            <a:pPr marL="0" indent="0" algn="just">
              <a:spcBef>
                <a:spcPts val="600"/>
              </a:spcBef>
              <a:buNone/>
            </a:pPr>
            <a:r>
              <a:rPr lang="it-IT" sz="1400" dirty="0" smtClean="0">
                <a:solidFill>
                  <a:schemeClr val="tx1"/>
                </a:solidFill>
                <a:latin typeface="Courier New" pitchFamily="49" charset="0"/>
                <a:cs typeface="Courier New" pitchFamily="49" charset="0"/>
                <a:sym typeface="Wingdings"/>
              </a:rPr>
              <a:t>The standard Guided lock technique measure the cavity speed as:</a:t>
            </a:r>
          </a:p>
          <a:p>
            <a:pPr marL="0" indent="0" algn="just">
              <a:spcBef>
                <a:spcPts val="600"/>
              </a:spcBef>
              <a:buNone/>
            </a:pPr>
            <a:endParaRPr lang="it-IT" sz="1400" dirty="0" smtClean="0">
              <a:solidFill>
                <a:schemeClr val="tx1"/>
              </a:solidFill>
              <a:latin typeface="Courier New" pitchFamily="49" charset="0"/>
              <a:cs typeface="Courier New" pitchFamily="49" charset="0"/>
              <a:sym typeface="Wingdings"/>
            </a:endParaRPr>
          </a:p>
          <a:p>
            <a:pPr marL="0" indent="0" algn="just">
              <a:spcBef>
                <a:spcPts val="600"/>
              </a:spcBef>
              <a:buNone/>
            </a:pPr>
            <a:endParaRPr lang="it-IT" sz="1400" dirty="0" smtClean="0">
              <a:solidFill>
                <a:schemeClr val="tx1"/>
              </a:solidFill>
              <a:latin typeface="Courier New" pitchFamily="49" charset="0"/>
              <a:cs typeface="Courier New" pitchFamily="49" charset="0"/>
              <a:sym typeface="Wingdings"/>
            </a:endParaRPr>
          </a:p>
          <a:p>
            <a:pPr marL="0" indent="0" algn="just">
              <a:spcBef>
                <a:spcPts val="600"/>
              </a:spcBef>
              <a:buNone/>
            </a:pPr>
            <a:endParaRPr lang="it-IT" sz="1400" dirty="0" smtClean="0">
              <a:solidFill>
                <a:schemeClr val="tx1"/>
              </a:solidFill>
              <a:latin typeface="Courier New" pitchFamily="49" charset="0"/>
              <a:cs typeface="Courier New" pitchFamily="49" charset="0"/>
              <a:sym typeface="Wingdings"/>
            </a:endParaRPr>
          </a:p>
          <a:p>
            <a:pPr marL="0" indent="0" algn="just">
              <a:spcBef>
                <a:spcPts val="600"/>
              </a:spcBef>
              <a:buNone/>
            </a:pPr>
            <a:endParaRPr lang="it-IT" sz="1400" dirty="0" smtClean="0">
              <a:solidFill>
                <a:schemeClr val="tx1"/>
              </a:solidFill>
              <a:latin typeface="Courier New" pitchFamily="49" charset="0"/>
              <a:cs typeface="Courier New" pitchFamily="49" charset="0"/>
              <a:sym typeface="Wingdings"/>
            </a:endParaRPr>
          </a:p>
          <a:p>
            <a:pPr marL="0" indent="0" algn="just">
              <a:spcBef>
                <a:spcPts val="600"/>
              </a:spcBef>
              <a:buNone/>
            </a:pPr>
            <a:r>
              <a:rPr lang="it-IT" sz="1400" dirty="0" smtClean="0">
                <a:solidFill>
                  <a:schemeClr val="tx1"/>
                </a:solidFill>
                <a:latin typeface="Courier New" pitchFamily="49" charset="0"/>
                <a:cs typeface="Courier New" pitchFamily="49" charset="0"/>
                <a:sym typeface="Wingdings"/>
              </a:rPr>
              <a:t>Thanks to this technique, the cavity velocity is measured at one peak and it is slowed down at the following peak. </a:t>
            </a:r>
          </a:p>
          <a:p>
            <a:pPr marL="0" indent="0" algn="just">
              <a:spcBef>
                <a:spcPts val="600"/>
              </a:spcBef>
              <a:buNone/>
            </a:pPr>
            <a:endParaRPr lang="it-IT" sz="1400" dirty="0" smtClean="0">
              <a:solidFill>
                <a:schemeClr val="tx1"/>
              </a:solidFill>
              <a:latin typeface="Courier New" pitchFamily="49" charset="0"/>
              <a:cs typeface="Courier New" pitchFamily="49" charset="0"/>
              <a:sym typeface="Wingdings"/>
            </a:endParaRPr>
          </a:p>
          <a:p>
            <a:pPr marL="0" indent="0" algn="just">
              <a:spcBef>
                <a:spcPts val="600"/>
              </a:spcBef>
              <a:buNone/>
            </a:pPr>
            <a:r>
              <a:rPr lang="it-IT" sz="1400" b="1" dirty="0" smtClean="0">
                <a:solidFill>
                  <a:schemeClr val="tx1"/>
                </a:solidFill>
                <a:latin typeface="Courier New" pitchFamily="49" charset="0"/>
                <a:cs typeface="Courier New" pitchFamily="49" charset="0"/>
                <a:sym typeface="Wingdings"/>
              </a:rPr>
              <a:t>An alternative and more efficient algorithm has been implemented for Advanced Virgo</a:t>
            </a:r>
          </a:p>
        </p:txBody>
      </p:sp>
      <p:pic>
        <p:nvPicPr>
          <p:cNvPr id="17" name="Picture 16"/>
          <p:cNvPicPr>
            <a:picLocks noChangeAspect="1"/>
          </p:cNvPicPr>
          <p:nvPr/>
        </p:nvPicPr>
        <p:blipFill>
          <a:blip r:embed="rId3" cstate="print">
            <a:alphaModFix/>
            <a:lum/>
          </a:blip>
          <a:srcRect/>
          <a:stretch>
            <a:fillRect/>
          </a:stretch>
        </p:blipFill>
        <p:spPr>
          <a:xfrm>
            <a:off x="5651236" y="1235868"/>
            <a:ext cx="3175942" cy="2864575"/>
          </a:xfrm>
          <a:prstGeom prst="rect">
            <a:avLst/>
          </a:prstGeom>
          <a:noFill/>
          <a:ln>
            <a:noFill/>
          </a:ln>
        </p:spPr>
      </p:pic>
      <p:sp>
        <p:nvSpPr>
          <p:cNvPr id="19" name="Freeform 18"/>
          <p:cNvSpPr/>
          <p:nvPr/>
        </p:nvSpPr>
        <p:spPr>
          <a:xfrm>
            <a:off x="8047082" y="5522040"/>
            <a:ext cx="1554119" cy="45720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noFill/>
          <a:ln w="29160">
            <a:solidFill>
              <a:srgbClr val="FF9900"/>
            </a:solidFill>
            <a:prstDash val="solid"/>
          </a:ln>
        </p:spPr>
        <p:txBody>
          <a:bodyPr vert="horz" wrap="none" lIns="104400" tIns="59400" rIns="104400" bIns="59400" anchor="ctr" anchorCtr="0" compatLnSpc="0"/>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marR="0" lvl="0" indent="0" rtl="0" hangingPunct="0">
              <a:lnSpc>
                <a:spcPct val="100000"/>
              </a:lnSpc>
              <a:spcBef>
                <a:spcPts val="0"/>
              </a:spcBef>
              <a:spcAft>
                <a:spcPts val="0"/>
              </a:spcAft>
              <a:buNone/>
              <a:tabLst/>
            </a:pPr>
            <a:endParaRPr lang="en-US" sz="1800" b="0" i="0" u="none" strike="noStrike" kern="1200" cap="none">
              <a:ln>
                <a:noFill/>
              </a:ln>
              <a:latin typeface="Liberation Sans" pitchFamily="18"/>
              <a:ea typeface="Droid Sans Fallback" pitchFamily="2"/>
              <a:cs typeface="FreeSans" pitchFamily="2"/>
            </a:endParaRPr>
          </a:p>
        </p:txBody>
      </p:sp>
      <p:pic>
        <p:nvPicPr>
          <p:cNvPr id="2050" name="Picture 2"/>
          <p:cNvPicPr>
            <a:picLocks noChangeAspect="1" noChangeArrowheads="1"/>
          </p:cNvPicPr>
          <p:nvPr/>
        </p:nvPicPr>
        <p:blipFill>
          <a:blip r:embed="rId4" cstate="print"/>
          <a:srcRect/>
          <a:stretch>
            <a:fillRect/>
          </a:stretch>
        </p:blipFill>
        <p:spPr bwMode="auto">
          <a:xfrm>
            <a:off x="697706" y="1528764"/>
            <a:ext cx="1602162" cy="511969"/>
          </a:xfrm>
          <a:prstGeom prst="rect">
            <a:avLst/>
          </a:prstGeom>
          <a:noFill/>
          <a:ln w="9525">
            <a:noFill/>
            <a:miter lim="800000"/>
            <a:headEnd/>
            <a:tailEnd/>
          </a:ln>
        </p:spPr>
      </p:pic>
      <p:sp>
        <p:nvSpPr>
          <p:cNvPr id="22" name="TextBox 21"/>
          <p:cNvSpPr txBox="1"/>
          <p:nvPr/>
        </p:nvSpPr>
        <p:spPr>
          <a:xfrm>
            <a:off x="2772676" y="1500194"/>
            <a:ext cx="2656577" cy="938719"/>
          </a:xfrm>
          <a:prstGeom prst="rect">
            <a:avLst/>
          </a:prstGeom>
          <a:noFill/>
        </p:spPr>
        <p:txBody>
          <a:bodyPr wrap="square" rtlCol="0">
            <a:spAutoFit/>
          </a:bodyPr>
          <a:lstStyle/>
          <a:p>
            <a:pPr algn="just"/>
            <a:r>
              <a:rPr lang="en-US" sz="1100" dirty="0" smtClean="0">
                <a:latin typeface="Courier New" pitchFamily="49" charset="0"/>
                <a:cs typeface="Courier New" pitchFamily="49" charset="0"/>
                <a:sym typeface="Wingdings"/>
              </a:rPr>
              <a:t>[*] K. Izumi et al “Guided lock of a suspended optical cavity enhanced by a higher-order extrapolation”, Appl. Opt. 56 (19) (2017)</a:t>
            </a:r>
            <a:endParaRPr lang="it-IT" dirty="0"/>
          </a:p>
        </p:txBody>
      </p:sp>
      <p:sp>
        <p:nvSpPr>
          <p:cNvPr id="23" name="TextBox 22"/>
          <p:cNvSpPr txBox="1"/>
          <p:nvPr/>
        </p:nvSpPr>
        <p:spPr>
          <a:xfrm>
            <a:off x="517632" y="2166938"/>
            <a:ext cx="1068282" cy="261610"/>
          </a:xfrm>
          <a:prstGeom prst="rect">
            <a:avLst/>
          </a:prstGeom>
          <a:noFill/>
        </p:spPr>
        <p:txBody>
          <a:bodyPr wrap="square" rtlCol="0">
            <a:spAutoFit/>
          </a:bodyPr>
          <a:lstStyle/>
          <a:p>
            <a:pPr algn="just"/>
            <a:r>
              <a:rPr lang="en-US" sz="1100" dirty="0" smtClean="0">
                <a:latin typeface="Courier New" pitchFamily="49" charset="0"/>
                <a:cs typeface="Courier New" pitchFamily="49" charset="0"/>
                <a:sym typeface="Wingdings"/>
              </a:rPr>
              <a:t>Cal. fact.</a:t>
            </a:r>
            <a:endParaRPr lang="it-IT" dirty="0"/>
          </a:p>
        </p:txBody>
      </p:sp>
      <p:cxnSp>
        <p:nvCxnSpPr>
          <p:cNvPr id="26" name="Straight Arrow Connector 25"/>
          <p:cNvCxnSpPr/>
          <p:nvPr/>
        </p:nvCxnSpPr>
        <p:spPr>
          <a:xfrm flipV="1">
            <a:off x="987479" y="1914525"/>
            <a:ext cx="176952" cy="345282"/>
          </a:xfrm>
          <a:prstGeom prst="straightConnector1">
            <a:avLst/>
          </a:prstGeom>
          <a:ln w="9525">
            <a:solidFill>
              <a:schemeClr val="tx1">
                <a:lumMod val="95000"/>
                <a:lumOff val="5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p:nvPr/>
        </p:nvCxnSpPr>
        <p:spPr>
          <a:xfrm flipH="1" flipV="1">
            <a:off x="2138364" y="1645445"/>
            <a:ext cx="183357" cy="340519"/>
          </a:xfrm>
          <a:prstGeom prst="straightConnector1">
            <a:avLst/>
          </a:prstGeom>
          <a:ln w="9525">
            <a:solidFill>
              <a:schemeClr val="tx1">
                <a:lumMod val="95000"/>
                <a:lumOff val="5000"/>
              </a:schemeClr>
            </a:solidFill>
            <a:tailEnd type="arrow"/>
          </a:ln>
        </p:spPr>
        <p:style>
          <a:lnRef idx="2">
            <a:schemeClr val="accent1"/>
          </a:lnRef>
          <a:fillRef idx="0">
            <a:schemeClr val="accent1"/>
          </a:fillRef>
          <a:effectRef idx="1">
            <a:schemeClr val="accent1"/>
          </a:effectRef>
          <a:fontRef idx="minor">
            <a:schemeClr val="tx1"/>
          </a:fontRef>
        </p:style>
      </p:cxnSp>
      <p:sp>
        <p:nvSpPr>
          <p:cNvPr id="29" name="TextBox 28"/>
          <p:cNvSpPr txBox="1"/>
          <p:nvPr/>
        </p:nvSpPr>
        <p:spPr>
          <a:xfrm>
            <a:off x="1584433" y="2019301"/>
            <a:ext cx="1194487" cy="261610"/>
          </a:xfrm>
          <a:prstGeom prst="rect">
            <a:avLst/>
          </a:prstGeom>
          <a:noFill/>
        </p:spPr>
        <p:txBody>
          <a:bodyPr wrap="square" rtlCol="0">
            <a:spAutoFit/>
          </a:bodyPr>
          <a:lstStyle/>
          <a:p>
            <a:pPr algn="just"/>
            <a:r>
              <a:rPr lang="en-US" sz="1100" dirty="0" smtClean="0">
                <a:latin typeface="Courier New" pitchFamily="49" charset="0"/>
                <a:cs typeface="Courier New" pitchFamily="49" charset="0"/>
                <a:sym typeface="Wingdings"/>
              </a:rPr>
              <a:t>Corr. fact.</a:t>
            </a:r>
            <a:endParaRPr lang="it-IT" dirty="0"/>
          </a:p>
        </p:txBody>
      </p:sp>
      <p:sp>
        <p:nvSpPr>
          <p:cNvPr id="15" name="Oval 14"/>
          <p:cNvSpPr/>
          <p:nvPr/>
        </p:nvSpPr>
        <p:spPr>
          <a:xfrm>
            <a:off x="7665244" y="2757488"/>
            <a:ext cx="714375" cy="292893"/>
          </a:xfrm>
          <a:prstGeom prst="ellipse">
            <a:avLst/>
          </a:prstGeom>
          <a:noFill/>
          <a:ln w="3810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6" name="Oval 15"/>
          <p:cNvSpPr/>
          <p:nvPr/>
        </p:nvSpPr>
        <p:spPr>
          <a:xfrm>
            <a:off x="7553326" y="3595688"/>
            <a:ext cx="714375" cy="292893"/>
          </a:xfrm>
          <a:prstGeom prst="ellipse">
            <a:avLst/>
          </a:prstGeom>
          <a:noFill/>
          <a:ln w="3810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8" name="TextBox 17"/>
          <p:cNvSpPr txBox="1"/>
          <p:nvPr/>
        </p:nvSpPr>
        <p:spPr>
          <a:xfrm rot="5400000">
            <a:off x="7497078" y="2538419"/>
            <a:ext cx="2656577" cy="261610"/>
          </a:xfrm>
          <a:prstGeom prst="rect">
            <a:avLst/>
          </a:prstGeom>
          <a:noFill/>
        </p:spPr>
        <p:txBody>
          <a:bodyPr wrap="square" rtlCol="0">
            <a:spAutoFit/>
          </a:bodyPr>
          <a:lstStyle/>
          <a:p>
            <a:pPr algn="ctr"/>
            <a:r>
              <a:rPr lang="en-US" sz="1100" b="1" dirty="0" smtClean="0">
                <a:solidFill>
                  <a:srgbClr val="C00000"/>
                </a:solidFill>
                <a:latin typeface="Courier New" pitchFamily="49" charset="0"/>
                <a:cs typeface="Courier New" pitchFamily="49" charset="0"/>
                <a:sym typeface="Wingdings"/>
              </a:rPr>
              <a:t>Ringing</a:t>
            </a:r>
            <a:endParaRPr lang="it-IT" b="1" dirty="0">
              <a:solidFill>
                <a:srgbClr val="C00000"/>
              </a:solidFill>
            </a:endParaRPr>
          </a:p>
        </p:txBody>
      </p:sp>
      <p:pic>
        <p:nvPicPr>
          <p:cNvPr id="21" name="Picture 20" descr="Immagine.png"/>
          <p:cNvPicPr>
            <a:picLocks noChangeAspect="1"/>
          </p:cNvPicPr>
          <p:nvPr/>
        </p:nvPicPr>
        <p:blipFill>
          <a:blip r:embed="rId5" cstate="print"/>
          <a:stretch>
            <a:fillRect/>
          </a:stretch>
        </p:blipFill>
        <p:spPr>
          <a:xfrm>
            <a:off x="6086287" y="1248370"/>
            <a:ext cx="1057463" cy="594823"/>
          </a:xfrm>
          <a:prstGeom prst="rect">
            <a:avLst/>
          </a:prstGeom>
        </p:spPr>
      </p:pic>
    </p:spTree>
    <p:extLst>
      <p:ext uri="{BB962C8B-B14F-4D97-AF65-F5344CB8AC3E}">
        <p14:creationId xmlns:p14="http://schemas.microsoft.com/office/powerpoint/2010/main" xmlns="" val="393643045"/>
      </p:ext>
    </p:extLst>
  </p:cSld>
  <p:clrMapOvr>
    <a:masterClrMapping/>
  </p:clrMapOvr>
  <p:transition advTm="266"/>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a:xfrm>
            <a:off x="8489573" y="4768329"/>
            <a:ext cx="493059" cy="273844"/>
          </a:xfrm>
        </p:spPr>
        <p:txBody>
          <a:bodyPr/>
          <a:lstStyle/>
          <a:p>
            <a:pPr>
              <a:defRPr/>
            </a:pPr>
            <a:fld id="{D1495295-628A-4E4F-BB4E-3FEB5E088B0A}" type="slidenum">
              <a:rPr lang="fr-FR">
                <a:latin typeface="Courier New" pitchFamily="49" charset="0"/>
                <a:cs typeface="Courier New" pitchFamily="49" charset="0"/>
              </a:rPr>
              <a:pPr>
                <a:defRPr/>
              </a:pPr>
              <a:t>6</a:t>
            </a:fld>
            <a:endParaRPr lang="fr-FR" dirty="0">
              <a:latin typeface="Courier New" pitchFamily="49" charset="0"/>
              <a:cs typeface="Courier New" pitchFamily="49" charset="0"/>
            </a:endParaRPr>
          </a:p>
        </p:txBody>
      </p:sp>
      <p:sp>
        <p:nvSpPr>
          <p:cNvPr id="10" name="Footer Placeholder 4"/>
          <p:cNvSpPr txBox="1">
            <a:spLocks/>
          </p:cNvSpPr>
          <p:nvPr/>
        </p:nvSpPr>
        <p:spPr>
          <a:xfrm>
            <a:off x="4906035" y="4855062"/>
            <a:ext cx="5238750" cy="273844"/>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u="none" strike="noStrike" kern="1200" cap="none" spc="0" normalizeH="0" baseline="0" noProof="0" dirty="0" smtClean="0">
                <a:ln>
                  <a:noFill/>
                </a:ln>
                <a:effectLst/>
                <a:uLnTx/>
                <a:uFillTx/>
                <a:latin typeface="Courier New" pitchFamily="49" charset="0"/>
                <a:cs typeface="Courier New" pitchFamily="49" charset="0"/>
              </a:rPr>
              <a:t>Maddalen</a:t>
            </a:r>
            <a:r>
              <a:rPr lang="en-US" sz="1200" dirty="0" smtClean="0">
                <a:latin typeface="Courier New" pitchFamily="49" charset="0"/>
                <a:cs typeface="Courier New" pitchFamily="49" charset="0"/>
              </a:rPr>
              <a:t>a Mantovani</a:t>
            </a:r>
            <a:endParaRPr kumimoji="0" lang="en-US" sz="1200" b="0" u="none" strike="noStrike" kern="1200" cap="none" spc="0" normalizeH="0" baseline="0" noProof="0" dirty="0">
              <a:ln>
                <a:noFill/>
              </a:ln>
              <a:effectLst/>
              <a:uLnTx/>
              <a:uFillTx/>
              <a:latin typeface="Courier New" pitchFamily="49" charset="0"/>
              <a:cs typeface="Courier New" pitchFamily="49" charset="0"/>
            </a:endParaRPr>
          </a:p>
        </p:txBody>
      </p:sp>
      <p:sp>
        <p:nvSpPr>
          <p:cNvPr id="7" name="Footer Placeholder 4"/>
          <p:cNvSpPr>
            <a:spLocks noGrp="1"/>
          </p:cNvSpPr>
          <p:nvPr>
            <p:ph type="ftr" sz="quarter" idx="12"/>
          </p:nvPr>
        </p:nvSpPr>
        <p:spPr>
          <a:xfrm>
            <a:off x="1945797" y="4861790"/>
            <a:ext cx="5238750" cy="273844"/>
          </a:xfrm>
        </p:spPr>
        <p:txBody>
          <a:bodyPr/>
          <a:lstStyle/>
          <a:p>
            <a:r>
              <a:rPr lang="en-US" smtClean="0">
                <a:solidFill>
                  <a:srgbClr val="C00000"/>
                </a:solidFill>
                <a:latin typeface="Courier New" pitchFamily="49" charset="0"/>
                <a:cs typeface="Courier New" pitchFamily="49" charset="0"/>
              </a:rPr>
              <a:t>10th of July 2019 – Amaldi 13 and GR 22</a:t>
            </a:r>
            <a:endParaRPr lang="en-US" dirty="0">
              <a:solidFill>
                <a:srgbClr val="C00000"/>
              </a:solidFill>
              <a:latin typeface="Courier New" pitchFamily="49" charset="0"/>
              <a:cs typeface="Courier New" pitchFamily="49" charset="0"/>
            </a:endParaRPr>
          </a:p>
        </p:txBody>
      </p:sp>
      <p:sp>
        <p:nvSpPr>
          <p:cNvPr id="11" name="Title 1"/>
          <p:cNvSpPr txBox="1">
            <a:spLocks/>
          </p:cNvSpPr>
          <p:nvPr/>
        </p:nvSpPr>
        <p:spPr>
          <a:xfrm>
            <a:off x="1809348" y="144018"/>
            <a:ext cx="6429983" cy="476026"/>
          </a:xfrm>
          <a:prstGeom prst="rect">
            <a:avLst/>
          </a:prstGeom>
        </p:spPr>
        <p:txBody>
          <a:bodyPr vert="horz" lIns="91440" tIns="45720" rIns="91440" bIns="45720" rtlCol="0" anchor="b" anchorCtr="0">
            <a:noAutofit/>
          </a:bodyPr>
          <a:lstStyle/>
          <a:p>
            <a:pPr lvl="0" algn="r">
              <a:spcBef>
                <a:spcPct val="0"/>
              </a:spcBef>
              <a:defRPr/>
            </a:pPr>
            <a:r>
              <a:rPr lang="en-US" sz="2800" b="1" dirty="0" smtClean="0">
                <a:latin typeface="Courier New" pitchFamily="49" charset="0"/>
                <a:ea typeface="+mj-ea"/>
                <a:cs typeface="Courier New" pitchFamily="49" charset="0"/>
              </a:rPr>
              <a:t>Guided lock – improved </a:t>
            </a:r>
            <a:r>
              <a:rPr lang="en-US" sz="2800" b="1" dirty="0" err="1" smtClean="0">
                <a:latin typeface="Courier New" pitchFamily="49" charset="0"/>
                <a:ea typeface="+mj-ea"/>
                <a:cs typeface="Courier New" pitchFamily="49" charset="0"/>
              </a:rPr>
              <a:t>algo</a:t>
            </a:r>
            <a:endParaRPr kumimoji="0" lang="en-US" sz="2800" b="1" i="0" u="none" strike="noStrike" kern="1200" cap="none" spc="0" normalizeH="0" baseline="0" noProof="0" dirty="0" smtClean="0">
              <a:ln>
                <a:noFill/>
              </a:ln>
              <a:solidFill>
                <a:schemeClr val="tx1"/>
              </a:solidFill>
              <a:effectLst/>
              <a:uLnTx/>
              <a:uFillTx/>
              <a:latin typeface="Courier New" pitchFamily="49" charset="0"/>
              <a:ea typeface="+mj-ea"/>
              <a:cs typeface="Courier New" pitchFamily="49" charset="0"/>
            </a:endParaRPr>
          </a:p>
        </p:txBody>
      </p:sp>
      <p:sp>
        <p:nvSpPr>
          <p:cNvPr id="24" name="Text Placeholder 2"/>
          <p:cNvSpPr>
            <a:spLocks noGrp="1"/>
          </p:cNvSpPr>
          <p:nvPr>
            <p:ph type="body" sz="half" idx="1"/>
          </p:nvPr>
        </p:nvSpPr>
        <p:spPr>
          <a:xfrm>
            <a:off x="527769" y="965666"/>
            <a:ext cx="3065539" cy="3669507"/>
          </a:xfrm>
        </p:spPr>
        <p:txBody>
          <a:bodyPr>
            <a:normAutofit/>
          </a:bodyPr>
          <a:lstStyle/>
          <a:p>
            <a:pPr marL="0" indent="0" algn="just">
              <a:spcBef>
                <a:spcPts val="600"/>
              </a:spcBef>
              <a:buNone/>
            </a:pPr>
            <a:r>
              <a:rPr lang="it-IT" sz="1400" dirty="0" smtClean="0">
                <a:solidFill>
                  <a:schemeClr val="tx1"/>
                </a:solidFill>
                <a:latin typeface="Courier New" pitchFamily="49" charset="0"/>
                <a:cs typeface="Courier New" pitchFamily="49" charset="0"/>
                <a:sym typeface="Wingdings"/>
              </a:rPr>
              <a:t>The idea is to measure the raising time between the 10% and the 40% of the maximum power which has a linear dependency with the cavity speed.</a:t>
            </a:r>
          </a:p>
          <a:p>
            <a:pPr marL="0" indent="0" algn="just">
              <a:spcBef>
                <a:spcPts val="600"/>
              </a:spcBef>
              <a:buNone/>
            </a:pPr>
            <a:r>
              <a:rPr lang="it-IT" sz="1400" b="1" dirty="0" smtClean="0">
                <a:solidFill>
                  <a:schemeClr val="tx1"/>
                </a:solidFill>
                <a:latin typeface="Courier New" pitchFamily="49" charset="0"/>
                <a:cs typeface="Courier New" pitchFamily="49" charset="0"/>
                <a:sym typeface="Wingdings"/>
              </a:rPr>
              <a:t>The main advantages are:</a:t>
            </a:r>
          </a:p>
          <a:p>
            <a:pPr marL="0" indent="0" algn="just">
              <a:spcBef>
                <a:spcPts val="600"/>
              </a:spcBef>
              <a:buFontTx/>
              <a:buChar char="-"/>
            </a:pPr>
            <a:r>
              <a:rPr lang="it-IT" sz="1400" b="1" dirty="0" smtClean="0">
                <a:solidFill>
                  <a:schemeClr val="tx1"/>
                </a:solidFill>
                <a:latin typeface="Courier New" pitchFamily="49" charset="0"/>
                <a:cs typeface="Courier New" pitchFamily="49" charset="0"/>
                <a:sym typeface="Wingdings"/>
              </a:rPr>
              <a:t> No need of calibration and correction factors</a:t>
            </a:r>
          </a:p>
          <a:p>
            <a:pPr marL="0" indent="0" algn="just">
              <a:spcBef>
                <a:spcPts val="600"/>
              </a:spcBef>
              <a:buFontTx/>
              <a:buChar char="-"/>
            </a:pPr>
            <a:r>
              <a:rPr lang="it-IT" sz="1400" b="1" dirty="0" smtClean="0">
                <a:solidFill>
                  <a:schemeClr val="tx1"/>
                </a:solidFill>
                <a:latin typeface="Courier New" pitchFamily="49" charset="0"/>
                <a:cs typeface="Courier New" pitchFamily="49" charset="0"/>
                <a:sym typeface="Wingdings"/>
              </a:rPr>
              <a:t> The impulse can be sent while the cavity is passing trough the resonance</a:t>
            </a:r>
          </a:p>
        </p:txBody>
      </p:sp>
      <p:pic>
        <p:nvPicPr>
          <p:cNvPr id="3074" name="Picture 2"/>
          <p:cNvPicPr>
            <a:picLocks noChangeAspect="1" noChangeArrowheads="1"/>
          </p:cNvPicPr>
          <p:nvPr/>
        </p:nvPicPr>
        <p:blipFill>
          <a:blip r:embed="rId3" cstate="print"/>
          <a:srcRect/>
          <a:stretch>
            <a:fillRect/>
          </a:stretch>
        </p:blipFill>
        <p:spPr bwMode="auto">
          <a:xfrm>
            <a:off x="3636171" y="922624"/>
            <a:ext cx="3264692" cy="2468277"/>
          </a:xfrm>
          <a:prstGeom prst="rect">
            <a:avLst/>
          </a:prstGeom>
          <a:noFill/>
          <a:ln w="9525">
            <a:noFill/>
            <a:miter lim="800000"/>
            <a:headEnd/>
            <a:tailEnd/>
          </a:ln>
        </p:spPr>
      </p:pic>
      <p:pic>
        <p:nvPicPr>
          <p:cNvPr id="16" name="Picture 15" descr="GuidedLock.png"/>
          <p:cNvPicPr>
            <a:picLocks noChangeAspect="1"/>
          </p:cNvPicPr>
          <p:nvPr/>
        </p:nvPicPr>
        <p:blipFill>
          <a:blip r:embed="rId4" cstate="print"/>
          <a:stretch>
            <a:fillRect/>
          </a:stretch>
        </p:blipFill>
        <p:spPr>
          <a:xfrm>
            <a:off x="6007395" y="1828801"/>
            <a:ext cx="3036594" cy="2778920"/>
          </a:xfrm>
          <a:prstGeom prst="rect">
            <a:avLst/>
          </a:prstGeom>
        </p:spPr>
      </p:pic>
      <p:sp>
        <p:nvSpPr>
          <p:cNvPr id="12" name="Rectangle 11"/>
          <p:cNvSpPr/>
          <p:nvPr/>
        </p:nvSpPr>
        <p:spPr>
          <a:xfrm>
            <a:off x="6765131" y="2078831"/>
            <a:ext cx="178594" cy="2228850"/>
          </a:xfrm>
          <a:prstGeom prst="rect">
            <a:avLst/>
          </a:prstGeom>
          <a:solidFill>
            <a:srgbClr val="00B050">
              <a:alpha val="30196"/>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3" name="Rectangle 12"/>
          <p:cNvSpPr/>
          <p:nvPr/>
        </p:nvSpPr>
        <p:spPr>
          <a:xfrm>
            <a:off x="7331866" y="2074068"/>
            <a:ext cx="178594" cy="2228850"/>
          </a:xfrm>
          <a:prstGeom prst="rect">
            <a:avLst/>
          </a:prstGeom>
          <a:solidFill>
            <a:srgbClr val="00B050">
              <a:alpha val="30196"/>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xmlns="" val="393643045"/>
      </p:ext>
    </p:extLst>
  </p:cSld>
  <p:clrMapOvr>
    <a:masterClrMapping/>
  </p:clrMapOvr>
  <p:transition advTm="266"/>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a:xfrm>
            <a:off x="8489573" y="4768329"/>
            <a:ext cx="493059" cy="273844"/>
          </a:xfrm>
        </p:spPr>
        <p:txBody>
          <a:bodyPr/>
          <a:lstStyle/>
          <a:p>
            <a:pPr>
              <a:defRPr/>
            </a:pPr>
            <a:fld id="{D1495295-628A-4E4F-BB4E-3FEB5E088B0A}" type="slidenum">
              <a:rPr lang="fr-FR">
                <a:latin typeface="Courier New" pitchFamily="49" charset="0"/>
                <a:cs typeface="Courier New" pitchFamily="49" charset="0"/>
              </a:rPr>
              <a:pPr>
                <a:defRPr/>
              </a:pPr>
              <a:t>7</a:t>
            </a:fld>
            <a:endParaRPr lang="fr-FR" dirty="0">
              <a:latin typeface="Courier New" pitchFamily="49" charset="0"/>
              <a:cs typeface="Courier New" pitchFamily="49" charset="0"/>
            </a:endParaRPr>
          </a:p>
        </p:txBody>
      </p:sp>
      <p:sp>
        <p:nvSpPr>
          <p:cNvPr id="10" name="Footer Placeholder 4"/>
          <p:cNvSpPr txBox="1">
            <a:spLocks/>
          </p:cNvSpPr>
          <p:nvPr/>
        </p:nvSpPr>
        <p:spPr>
          <a:xfrm>
            <a:off x="4906035" y="4855062"/>
            <a:ext cx="5238750" cy="273844"/>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u="none" strike="noStrike" kern="1200" cap="none" spc="0" normalizeH="0" baseline="0" noProof="0" dirty="0" smtClean="0">
                <a:ln>
                  <a:noFill/>
                </a:ln>
                <a:effectLst/>
                <a:uLnTx/>
                <a:uFillTx/>
                <a:latin typeface="Courier New" pitchFamily="49" charset="0"/>
                <a:cs typeface="Courier New" pitchFamily="49" charset="0"/>
              </a:rPr>
              <a:t>Maddalen</a:t>
            </a:r>
            <a:r>
              <a:rPr lang="en-US" sz="1200" dirty="0" smtClean="0">
                <a:latin typeface="Courier New" pitchFamily="49" charset="0"/>
                <a:cs typeface="Courier New" pitchFamily="49" charset="0"/>
              </a:rPr>
              <a:t>a Mantovani</a:t>
            </a:r>
            <a:endParaRPr kumimoji="0" lang="en-US" sz="1200" b="0" u="none" strike="noStrike" kern="1200" cap="none" spc="0" normalizeH="0" baseline="0" noProof="0" dirty="0">
              <a:ln>
                <a:noFill/>
              </a:ln>
              <a:effectLst/>
              <a:uLnTx/>
              <a:uFillTx/>
              <a:latin typeface="Courier New" pitchFamily="49" charset="0"/>
              <a:cs typeface="Courier New" pitchFamily="49" charset="0"/>
            </a:endParaRPr>
          </a:p>
        </p:txBody>
      </p:sp>
      <p:sp>
        <p:nvSpPr>
          <p:cNvPr id="7" name="Footer Placeholder 4"/>
          <p:cNvSpPr>
            <a:spLocks noGrp="1"/>
          </p:cNvSpPr>
          <p:nvPr>
            <p:ph type="ftr" sz="quarter" idx="12"/>
          </p:nvPr>
        </p:nvSpPr>
        <p:spPr>
          <a:xfrm>
            <a:off x="1945797" y="4861790"/>
            <a:ext cx="5238750" cy="273844"/>
          </a:xfrm>
        </p:spPr>
        <p:txBody>
          <a:bodyPr/>
          <a:lstStyle/>
          <a:p>
            <a:r>
              <a:rPr lang="en-US" smtClean="0">
                <a:solidFill>
                  <a:srgbClr val="C00000"/>
                </a:solidFill>
                <a:latin typeface="Courier New" pitchFamily="49" charset="0"/>
                <a:cs typeface="Courier New" pitchFamily="49" charset="0"/>
              </a:rPr>
              <a:t>10th of July 2019 – Amaldi 13 and GR 22</a:t>
            </a:r>
            <a:endParaRPr lang="en-US" dirty="0">
              <a:solidFill>
                <a:srgbClr val="C00000"/>
              </a:solidFill>
              <a:latin typeface="Courier New" pitchFamily="49" charset="0"/>
              <a:cs typeface="Courier New" pitchFamily="49" charset="0"/>
            </a:endParaRPr>
          </a:p>
        </p:txBody>
      </p:sp>
      <p:sp>
        <p:nvSpPr>
          <p:cNvPr id="11" name="Title 1"/>
          <p:cNvSpPr txBox="1">
            <a:spLocks/>
          </p:cNvSpPr>
          <p:nvPr/>
        </p:nvSpPr>
        <p:spPr>
          <a:xfrm>
            <a:off x="1809348" y="144018"/>
            <a:ext cx="6429983" cy="476026"/>
          </a:xfrm>
          <a:prstGeom prst="rect">
            <a:avLst/>
          </a:prstGeom>
        </p:spPr>
        <p:txBody>
          <a:bodyPr vert="horz" lIns="91440" tIns="45720" rIns="91440" bIns="45720" rtlCol="0" anchor="b" anchorCtr="0">
            <a:noAutofit/>
          </a:bodyPr>
          <a:lstStyle/>
          <a:p>
            <a:pPr lvl="0" algn="r">
              <a:spcBef>
                <a:spcPct val="0"/>
              </a:spcBef>
              <a:defRPr/>
            </a:pPr>
            <a:r>
              <a:rPr lang="en-US" sz="2800" b="1" dirty="0" smtClean="0">
                <a:latin typeface="Courier New" pitchFamily="49" charset="0"/>
                <a:ea typeface="+mj-ea"/>
                <a:cs typeface="Courier New" pitchFamily="49" charset="0"/>
              </a:rPr>
              <a:t>Guided lock – improved </a:t>
            </a:r>
            <a:r>
              <a:rPr lang="en-US" sz="2800" b="1" dirty="0" err="1" smtClean="0">
                <a:latin typeface="Courier New" pitchFamily="49" charset="0"/>
                <a:ea typeface="+mj-ea"/>
                <a:cs typeface="Courier New" pitchFamily="49" charset="0"/>
              </a:rPr>
              <a:t>algo</a:t>
            </a:r>
            <a:endParaRPr kumimoji="0" lang="en-US" sz="2800" b="1" i="0" u="none" strike="noStrike" kern="1200" cap="none" spc="0" normalizeH="0" baseline="0" noProof="0" dirty="0" smtClean="0">
              <a:ln>
                <a:noFill/>
              </a:ln>
              <a:solidFill>
                <a:schemeClr val="tx1"/>
              </a:solidFill>
              <a:effectLst/>
              <a:uLnTx/>
              <a:uFillTx/>
              <a:latin typeface="Courier New" pitchFamily="49" charset="0"/>
              <a:ea typeface="+mj-ea"/>
              <a:cs typeface="Courier New" pitchFamily="49" charset="0"/>
            </a:endParaRPr>
          </a:p>
        </p:txBody>
      </p:sp>
      <p:sp>
        <p:nvSpPr>
          <p:cNvPr id="24" name="Text Placeholder 2"/>
          <p:cNvSpPr>
            <a:spLocks noGrp="1"/>
          </p:cNvSpPr>
          <p:nvPr>
            <p:ph type="body" sz="half" idx="1"/>
          </p:nvPr>
        </p:nvSpPr>
        <p:spPr>
          <a:xfrm>
            <a:off x="527769" y="965666"/>
            <a:ext cx="3065539" cy="3669507"/>
          </a:xfrm>
        </p:spPr>
        <p:txBody>
          <a:bodyPr>
            <a:normAutofit/>
          </a:bodyPr>
          <a:lstStyle/>
          <a:p>
            <a:pPr marL="0" indent="0" algn="just">
              <a:spcBef>
                <a:spcPts val="600"/>
              </a:spcBef>
              <a:buNone/>
            </a:pPr>
            <a:r>
              <a:rPr lang="it-IT" sz="1400" dirty="0" smtClean="0">
                <a:solidFill>
                  <a:schemeClr val="tx1"/>
                </a:solidFill>
                <a:latin typeface="Courier New" pitchFamily="49" charset="0"/>
                <a:cs typeface="Courier New" pitchFamily="49" charset="0"/>
                <a:sym typeface="Wingdings"/>
              </a:rPr>
              <a:t>The idea is to measure the raising time between the 10% and the 40% of the maximum power which has a linear dependency with the cavity speed.</a:t>
            </a:r>
          </a:p>
          <a:p>
            <a:pPr marL="0" indent="0" algn="just">
              <a:spcBef>
                <a:spcPts val="600"/>
              </a:spcBef>
              <a:buNone/>
            </a:pPr>
            <a:r>
              <a:rPr lang="it-IT" sz="1400" b="1" dirty="0" smtClean="0">
                <a:solidFill>
                  <a:schemeClr val="tx1"/>
                </a:solidFill>
                <a:latin typeface="Courier New" pitchFamily="49" charset="0"/>
                <a:cs typeface="Courier New" pitchFamily="49" charset="0"/>
                <a:sym typeface="Wingdings"/>
              </a:rPr>
              <a:t>The main advantages are:</a:t>
            </a:r>
          </a:p>
          <a:p>
            <a:pPr marL="0" indent="0" algn="just">
              <a:spcBef>
                <a:spcPts val="600"/>
              </a:spcBef>
              <a:buFontTx/>
              <a:buChar char="-"/>
            </a:pPr>
            <a:r>
              <a:rPr lang="it-IT" sz="1400" b="1" dirty="0" smtClean="0">
                <a:solidFill>
                  <a:schemeClr val="tx1"/>
                </a:solidFill>
                <a:latin typeface="Courier New" pitchFamily="49" charset="0"/>
                <a:cs typeface="Courier New" pitchFamily="49" charset="0"/>
                <a:sym typeface="Wingdings"/>
              </a:rPr>
              <a:t> No need of calibration and correction factors</a:t>
            </a:r>
          </a:p>
          <a:p>
            <a:pPr marL="0" indent="0" algn="just">
              <a:spcBef>
                <a:spcPts val="600"/>
              </a:spcBef>
              <a:buFontTx/>
              <a:buChar char="-"/>
            </a:pPr>
            <a:r>
              <a:rPr lang="it-IT" sz="1400" b="1" dirty="0" smtClean="0">
                <a:solidFill>
                  <a:schemeClr val="tx1"/>
                </a:solidFill>
                <a:latin typeface="Courier New" pitchFamily="49" charset="0"/>
                <a:cs typeface="Courier New" pitchFamily="49" charset="0"/>
                <a:sym typeface="Wingdings"/>
              </a:rPr>
              <a:t> The impulse can be sent while the cavity is passing trough the resonance</a:t>
            </a:r>
          </a:p>
        </p:txBody>
      </p:sp>
      <p:pic>
        <p:nvPicPr>
          <p:cNvPr id="3074" name="Picture 2"/>
          <p:cNvPicPr>
            <a:picLocks noChangeAspect="1" noChangeArrowheads="1"/>
          </p:cNvPicPr>
          <p:nvPr/>
        </p:nvPicPr>
        <p:blipFill>
          <a:blip r:embed="rId3" cstate="print"/>
          <a:srcRect/>
          <a:stretch>
            <a:fillRect/>
          </a:stretch>
        </p:blipFill>
        <p:spPr bwMode="auto">
          <a:xfrm>
            <a:off x="3636171" y="922624"/>
            <a:ext cx="3264692" cy="2468277"/>
          </a:xfrm>
          <a:prstGeom prst="rect">
            <a:avLst/>
          </a:prstGeom>
          <a:noFill/>
          <a:ln w="9525">
            <a:noFill/>
            <a:miter lim="800000"/>
            <a:headEnd/>
            <a:tailEnd/>
          </a:ln>
        </p:spPr>
      </p:pic>
      <p:pic>
        <p:nvPicPr>
          <p:cNvPr id="16" name="Picture 15" descr="GuidedLock.png"/>
          <p:cNvPicPr>
            <a:picLocks noChangeAspect="1"/>
          </p:cNvPicPr>
          <p:nvPr/>
        </p:nvPicPr>
        <p:blipFill>
          <a:blip r:embed="rId4" cstate="print"/>
          <a:stretch>
            <a:fillRect/>
          </a:stretch>
        </p:blipFill>
        <p:spPr>
          <a:xfrm>
            <a:off x="6007395" y="1828801"/>
            <a:ext cx="3036594" cy="2778920"/>
          </a:xfrm>
          <a:prstGeom prst="rect">
            <a:avLst/>
          </a:prstGeom>
        </p:spPr>
      </p:pic>
      <p:sp>
        <p:nvSpPr>
          <p:cNvPr id="12" name="Rectangle 11"/>
          <p:cNvSpPr/>
          <p:nvPr/>
        </p:nvSpPr>
        <p:spPr>
          <a:xfrm>
            <a:off x="6765131" y="2078831"/>
            <a:ext cx="178594" cy="2228850"/>
          </a:xfrm>
          <a:prstGeom prst="rect">
            <a:avLst/>
          </a:prstGeom>
          <a:solidFill>
            <a:srgbClr val="00B050">
              <a:alpha val="30196"/>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3" name="Rectangle 12"/>
          <p:cNvSpPr/>
          <p:nvPr/>
        </p:nvSpPr>
        <p:spPr>
          <a:xfrm>
            <a:off x="7331866" y="2074068"/>
            <a:ext cx="178594" cy="2228850"/>
          </a:xfrm>
          <a:prstGeom prst="rect">
            <a:avLst/>
          </a:prstGeom>
          <a:solidFill>
            <a:srgbClr val="00B050">
              <a:alpha val="30196"/>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pic>
        <p:nvPicPr>
          <p:cNvPr id="15" name="Picture 14" descr="Screenshot from 2019-07-04 10-39-26-3.png"/>
          <p:cNvPicPr>
            <a:picLocks noChangeAspect="1"/>
          </p:cNvPicPr>
          <p:nvPr/>
        </p:nvPicPr>
        <p:blipFill>
          <a:blip r:embed="rId5" cstate="print"/>
          <a:stretch>
            <a:fillRect/>
          </a:stretch>
        </p:blipFill>
        <p:spPr>
          <a:xfrm>
            <a:off x="1814513" y="2828116"/>
            <a:ext cx="6022181" cy="1931643"/>
          </a:xfrm>
          <a:prstGeom prst="rect">
            <a:avLst/>
          </a:prstGeom>
        </p:spPr>
      </p:pic>
      <p:sp>
        <p:nvSpPr>
          <p:cNvPr id="14" name="TextBox 13"/>
          <p:cNvSpPr txBox="1"/>
          <p:nvPr/>
        </p:nvSpPr>
        <p:spPr>
          <a:xfrm>
            <a:off x="493501" y="4043360"/>
            <a:ext cx="2092536" cy="584775"/>
          </a:xfrm>
          <a:prstGeom prst="rect">
            <a:avLst/>
          </a:prstGeom>
          <a:solidFill>
            <a:srgbClr val="C00000">
              <a:alpha val="89804"/>
            </a:srgbClr>
          </a:solidFill>
          <a:ln>
            <a:noFill/>
          </a:ln>
        </p:spPr>
        <p:txBody>
          <a:bodyPr wrap="square" rtlCol="0">
            <a:spAutoFit/>
          </a:bodyPr>
          <a:lstStyle/>
          <a:p>
            <a:pPr algn="ctr">
              <a:spcBef>
                <a:spcPts val="600"/>
              </a:spcBef>
            </a:pPr>
            <a:r>
              <a:rPr lang="en-US" sz="1600" b="1" dirty="0" smtClean="0">
                <a:solidFill>
                  <a:schemeClr val="bg1"/>
                </a:solidFill>
                <a:latin typeface="Courier New" pitchFamily="49" charset="0"/>
                <a:cs typeface="Courier New" pitchFamily="49" charset="0"/>
                <a:sym typeface="Wingdings"/>
              </a:rPr>
              <a:t>To be submitted </a:t>
            </a:r>
            <a:r>
              <a:rPr lang="en-US" sz="1600" b="1" dirty="0" smtClean="0">
                <a:solidFill>
                  <a:schemeClr val="bg1"/>
                </a:solidFill>
                <a:latin typeface="Courier New" pitchFamily="49" charset="0"/>
                <a:cs typeface="Courier New" pitchFamily="49" charset="0"/>
                <a:sym typeface="Wingdings"/>
              </a:rPr>
              <a:t>to </a:t>
            </a:r>
            <a:r>
              <a:rPr lang="en-US" sz="1600" b="1" dirty="0" err="1" smtClean="0">
                <a:solidFill>
                  <a:schemeClr val="bg1"/>
                </a:solidFill>
                <a:latin typeface="Courier New" pitchFamily="49" charset="0"/>
                <a:cs typeface="Courier New" pitchFamily="49" charset="0"/>
                <a:sym typeface="Wingdings"/>
              </a:rPr>
              <a:t>Astr</a:t>
            </a:r>
            <a:r>
              <a:rPr lang="en-US" sz="1600" b="1" dirty="0" smtClean="0">
                <a:solidFill>
                  <a:schemeClr val="bg1"/>
                </a:solidFill>
                <a:latin typeface="Courier New" pitchFamily="49" charset="0"/>
                <a:cs typeface="Courier New" pitchFamily="49" charset="0"/>
                <a:sym typeface="Wingdings"/>
              </a:rPr>
              <a:t>. </a:t>
            </a:r>
            <a:r>
              <a:rPr lang="en-US" sz="1600" b="1" dirty="0" err="1" smtClean="0">
                <a:solidFill>
                  <a:schemeClr val="bg1"/>
                </a:solidFill>
                <a:latin typeface="Courier New" pitchFamily="49" charset="0"/>
                <a:cs typeface="Courier New" pitchFamily="49" charset="0"/>
                <a:sym typeface="Wingdings"/>
              </a:rPr>
              <a:t>Phy</a:t>
            </a:r>
            <a:r>
              <a:rPr lang="en-US" sz="1600" b="1" dirty="0" smtClean="0">
                <a:solidFill>
                  <a:schemeClr val="bg1"/>
                </a:solidFill>
                <a:latin typeface="Courier New" pitchFamily="49" charset="0"/>
                <a:cs typeface="Courier New" pitchFamily="49" charset="0"/>
                <a:sym typeface="Wingdings"/>
              </a:rPr>
              <a:t>.</a:t>
            </a:r>
            <a:endParaRPr lang="it-IT" sz="1600" dirty="0">
              <a:solidFill>
                <a:schemeClr val="bg1"/>
              </a:solidFill>
            </a:endParaRPr>
          </a:p>
        </p:txBody>
      </p:sp>
    </p:spTree>
    <p:extLst>
      <p:ext uri="{BB962C8B-B14F-4D97-AF65-F5344CB8AC3E}">
        <p14:creationId xmlns:p14="http://schemas.microsoft.com/office/powerpoint/2010/main" xmlns="" val="393643045"/>
      </p:ext>
    </p:extLst>
  </p:cSld>
  <p:clrMapOvr>
    <a:masterClrMapping/>
  </p:clrMapOvr>
  <p:transition advTm="266"/>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a:xfrm>
            <a:off x="8489573" y="4768329"/>
            <a:ext cx="493059" cy="273844"/>
          </a:xfrm>
        </p:spPr>
        <p:txBody>
          <a:bodyPr/>
          <a:lstStyle/>
          <a:p>
            <a:pPr>
              <a:defRPr/>
            </a:pPr>
            <a:fld id="{D1495295-628A-4E4F-BB4E-3FEB5E088B0A}" type="slidenum">
              <a:rPr lang="fr-FR">
                <a:latin typeface="Courier New" pitchFamily="49" charset="0"/>
                <a:cs typeface="Courier New" pitchFamily="49" charset="0"/>
              </a:rPr>
              <a:pPr>
                <a:defRPr/>
              </a:pPr>
              <a:t>8</a:t>
            </a:fld>
            <a:endParaRPr lang="fr-FR" dirty="0">
              <a:latin typeface="Courier New" pitchFamily="49" charset="0"/>
              <a:cs typeface="Courier New" pitchFamily="49" charset="0"/>
            </a:endParaRPr>
          </a:p>
        </p:txBody>
      </p:sp>
      <p:sp>
        <p:nvSpPr>
          <p:cNvPr id="10" name="Footer Placeholder 4"/>
          <p:cNvSpPr txBox="1">
            <a:spLocks/>
          </p:cNvSpPr>
          <p:nvPr/>
        </p:nvSpPr>
        <p:spPr>
          <a:xfrm>
            <a:off x="4906035" y="4855062"/>
            <a:ext cx="5238750" cy="273844"/>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u="none" strike="noStrike" kern="1200" cap="none" spc="0" normalizeH="0" baseline="0" noProof="0" dirty="0" smtClean="0">
                <a:ln>
                  <a:noFill/>
                </a:ln>
                <a:effectLst/>
                <a:uLnTx/>
                <a:uFillTx/>
                <a:latin typeface="Courier New" pitchFamily="49" charset="0"/>
                <a:cs typeface="Courier New" pitchFamily="49" charset="0"/>
              </a:rPr>
              <a:t>Maddalen</a:t>
            </a:r>
            <a:r>
              <a:rPr lang="en-US" sz="1200" dirty="0" smtClean="0">
                <a:latin typeface="Courier New" pitchFamily="49" charset="0"/>
                <a:cs typeface="Courier New" pitchFamily="49" charset="0"/>
              </a:rPr>
              <a:t>a Mantovani</a:t>
            </a:r>
            <a:endParaRPr kumimoji="0" lang="en-US" sz="1200" b="0" u="none" strike="noStrike" kern="1200" cap="none" spc="0" normalizeH="0" baseline="0" noProof="0" dirty="0">
              <a:ln>
                <a:noFill/>
              </a:ln>
              <a:effectLst/>
              <a:uLnTx/>
              <a:uFillTx/>
              <a:latin typeface="Courier New" pitchFamily="49" charset="0"/>
              <a:cs typeface="Courier New" pitchFamily="49" charset="0"/>
            </a:endParaRPr>
          </a:p>
        </p:txBody>
      </p:sp>
      <p:sp>
        <p:nvSpPr>
          <p:cNvPr id="7" name="Footer Placeholder 4"/>
          <p:cNvSpPr>
            <a:spLocks noGrp="1"/>
          </p:cNvSpPr>
          <p:nvPr>
            <p:ph type="ftr" sz="quarter" idx="12"/>
          </p:nvPr>
        </p:nvSpPr>
        <p:spPr>
          <a:xfrm>
            <a:off x="1945797" y="4861790"/>
            <a:ext cx="5238750" cy="273844"/>
          </a:xfrm>
        </p:spPr>
        <p:txBody>
          <a:bodyPr/>
          <a:lstStyle/>
          <a:p>
            <a:r>
              <a:rPr lang="en-US" smtClean="0">
                <a:solidFill>
                  <a:srgbClr val="C00000"/>
                </a:solidFill>
                <a:latin typeface="Courier New" pitchFamily="49" charset="0"/>
                <a:cs typeface="Courier New" pitchFamily="49" charset="0"/>
              </a:rPr>
              <a:t>10th of July 2019 – Amaldi 13 and GR 22</a:t>
            </a:r>
            <a:endParaRPr lang="en-US" dirty="0">
              <a:solidFill>
                <a:srgbClr val="C00000"/>
              </a:solidFill>
              <a:latin typeface="Courier New" pitchFamily="49" charset="0"/>
              <a:cs typeface="Courier New" pitchFamily="49" charset="0"/>
            </a:endParaRPr>
          </a:p>
        </p:txBody>
      </p:sp>
      <p:sp>
        <p:nvSpPr>
          <p:cNvPr id="11" name="Title 1"/>
          <p:cNvSpPr txBox="1">
            <a:spLocks/>
          </p:cNvSpPr>
          <p:nvPr/>
        </p:nvSpPr>
        <p:spPr>
          <a:xfrm>
            <a:off x="1809348" y="144018"/>
            <a:ext cx="6429983" cy="476026"/>
          </a:xfrm>
          <a:prstGeom prst="rect">
            <a:avLst/>
          </a:prstGeom>
        </p:spPr>
        <p:txBody>
          <a:bodyPr vert="horz" lIns="91440" tIns="45720" rIns="91440" bIns="45720" rtlCol="0" anchor="b" anchorCtr="0">
            <a:noAutofit/>
          </a:bodyPr>
          <a:lstStyle/>
          <a:p>
            <a:pPr lvl="0" algn="r">
              <a:spcBef>
                <a:spcPct val="0"/>
              </a:spcBef>
              <a:defRPr/>
            </a:pPr>
            <a:r>
              <a:rPr lang="en-US" sz="3200" b="1" dirty="0" smtClean="0">
                <a:latin typeface="Courier New" pitchFamily="49" charset="0"/>
                <a:ea typeface="+mj-ea"/>
                <a:cs typeface="Courier New" pitchFamily="49" charset="0"/>
              </a:rPr>
              <a:t>Introduction</a:t>
            </a:r>
            <a:endParaRPr kumimoji="0" lang="en-US" sz="2000" b="1" i="0" u="none" strike="noStrike" kern="1200" cap="none" spc="0" normalizeH="0" baseline="0" noProof="0" dirty="0" smtClean="0">
              <a:ln>
                <a:noFill/>
              </a:ln>
              <a:solidFill>
                <a:schemeClr val="tx1"/>
              </a:solidFill>
              <a:effectLst/>
              <a:uLnTx/>
              <a:uFillTx/>
              <a:latin typeface="Courier New" pitchFamily="49" charset="0"/>
              <a:ea typeface="+mj-ea"/>
              <a:cs typeface="Courier New" pitchFamily="49" charset="0"/>
            </a:endParaRPr>
          </a:p>
        </p:txBody>
      </p:sp>
      <p:sp>
        <p:nvSpPr>
          <p:cNvPr id="24" name="Text Placeholder 2"/>
          <p:cNvSpPr>
            <a:spLocks noGrp="1"/>
          </p:cNvSpPr>
          <p:nvPr>
            <p:ph type="body" sz="half" idx="1"/>
          </p:nvPr>
        </p:nvSpPr>
        <p:spPr>
          <a:xfrm>
            <a:off x="651755" y="1021843"/>
            <a:ext cx="8336799" cy="3669507"/>
          </a:xfrm>
        </p:spPr>
        <p:txBody>
          <a:bodyPr>
            <a:normAutofit/>
          </a:bodyPr>
          <a:lstStyle/>
          <a:p>
            <a:pPr marL="0" indent="0" algn="ctr">
              <a:spcBef>
                <a:spcPts val="600"/>
              </a:spcBef>
              <a:buNone/>
            </a:pPr>
            <a:r>
              <a:rPr lang="en-US" sz="1800" b="1" dirty="0" smtClean="0">
                <a:solidFill>
                  <a:schemeClr val="tx1"/>
                </a:solidFill>
                <a:latin typeface="Courier New" pitchFamily="49" charset="0"/>
                <a:cs typeface="Courier New" pitchFamily="49" charset="0"/>
                <a:sym typeface="Wingdings"/>
              </a:rPr>
              <a:t>Several changes have been performed, but most of them had a direct impact on the complexity of the ISC subsystem  commissioning</a:t>
            </a:r>
          </a:p>
          <a:p>
            <a:pPr marL="0" indent="0" algn="just">
              <a:buNone/>
            </a:pPr>
            <a:endParaRPr lang="en-US" sz="1600" dirty="0" smtClean="0">
              <a:solidFill>
                <a:schemeClr val="tx1"/>
              </a:solidFill>
              <a:latin typeface="Courier New" pitchFamily="49" charset="0"/>
              <a:cs typeface="Courier New" pitchFamily="49" charset="0"/>
              <a:sym typeface="Wingdings"/>
            </a:endParaRPr>
          </a:p>
        </p:txBody>
      </p:sp>
      <p:sp>
        <p:nvSpPr>
          <p:cNvPr id="17" name="TextBox 16"/>
          <p:cNvSpPr txBox="1"/>
          <p:nvPr/>
        </p:nvSpPr>
        <p:spPr>
          <a:xfrm>
            <a:off x="4736302" y="1935958"/>
            <a:ext cx="4293394" cy="1877437"/>
          </a:xfrm>
          <a:prstGeom prst="rect">
            <a:avLst/>
          </a:prstGeom>
          <a:solidFill>
            <a:srgbClr val="3C6507">
              <a:alpha val="30196"/>
            </a:srgbClr>
          </a:solidFill>
        </p:spPr>
        <p:txBody>
          <a:bodyPr wrap="square" rtlCol="0">
            <a:spAutoFit/>
          </a:bodyPr>
          <a:lstStyle/>
          <a:p>
            <a:pPr algn="just">
              <a:spcBef>
                <a:spcPts val="600"/>
              </a:spcBef>
            </a:pPr>
            <a:r>
              <a:rPr lang="en-US" b="1" dirty="0" smtClean="0">
                <a:latin typeface="Courier New" pitchFamily="49" charset="0"/>
                <a:cs typeface="Courier New" pitchFamily="49" charset="0"/>
                <a:sym typeface="Wingdings"/>
              </a:rPr>
              <a:t>Reducing the Thermal noise:</a:t>
            </a:r>
          </a:p>
          <a:p>
            <a:pPr algn="just">
              <a:buFontTx/>
              <a:buChar char="-"/>
            </a:pPr>
            <a:r>
              <a:rPr lang="en-US" sz="1400" b="1" dirty="0" smtClean="0">
                <a:latin typeface="Courier New" pitchFamily="49" charset="0"/>
                <a:cs typeface="Courier New" pitchFamily="49" charset="0"/>
                <a:sym typeface="Wingdings"/>
              </a:rPr>
              <a:t> Increase the mirror masses</a:t>
            </a:r>
          </a:p>
          <a:p>
            <a:pPr algn="just">
              <a:buFontTx/>
              <a:buChar char="-"/>
            </a:pPr>
            <a:r>
              <a:rPr lang="en-US" sz="1400" b="1" dirty="0" smtClean="0">
                <a:latin typeface="Courier New" pitchFamily="49" charset="0"/>
                <a:cs typeface="Courier New" pitchFamily="49" charset="0"/>
                <a:sym typeface="Wingdings"/>
              </a:rPr>
              <a:t> Increase the beam size on the mirrors</a:t>
            </a:r>
          </a:p>
          <a:p>
            <a:pPr lvl="1" algn="just">
              <a:buFontTx/>
              <a:buChar char="-"/>
            </a:pPr>
            <a:r>
              <a:rPr lang="en-US" sz="1400" dirty="0" smtClean="0">
                <a:latin typeface="Courier New" pitchFamily="49" charset="0"/>
                <a:cs typeface="Courier New" pitchFamily="49" charset="0"/>
                <a:sym typeface="Wingdings"/>
              </a:rPr>
              <a:t> This led to have a </a:t>
            </a:r>
            <a:r>
              <a:rPr lang="en-US" sz="1400" b="1" dirty="0" smtClean="0">
                <a:solidFill>
                  <a:schemeClr val="accent3">
                    <a:lumMod val="50000"/>
                  </a:schemeClr>
                </a:solidFill>
                <a:effectLst>
                  <a:outerShdw blurRad="38100" dist="38100" dir="2700000" algn="tl">
                    <a:srgbClr val="000000">
                      <a:alpha val="43137"/>
                    </a:srgbClr>
                  </a:outerShdw>
                </a:effectLst>
                <a:latin typeface="Courier New" pitchFamily="49" charset="0"/>
                <a:cs typeface="Courier New" pitchFamily="49" charset="0"/>
                <a:sym typeface="Wingdings"/>
              </a:rPr>
              <a:t>marginally stable recycling cavity </a:t>
            </a:r>
            <a:r>
              <a:rPr lang="en-US" sz="1400" dirty="0" smtClean="0">
                <a:latin typeface="Courier New" pitchFamily="49" charset="0"/>
                <a:cs typeface="Courier New" pitchFamily="49" charset="0"/>
                <a:sym typeface="Wingdings"/>
              </a:rPr>
              <a:t>(space constrain)</a:t>
            </a:r>
          </a:p>
          <a:p>
            <a:pPr algn="just"/>
            <a:r>
              <a:rPr lang="en-US" sz="1400" dirty="0" smtClean="0">
                <a:latin typeface="Courier New" pitchFamily="49" charset="0"/>
                <a:cs typeface="Courier New" pitchFamily="49" charset="0"/>
                <a:sym typeface="Wingdings"/>
              </a:rPr>
              <a:t>- </a:t>
            </a:r>
            <a:r>
              <a:rPr lang="en-US" sz="1400" b="1" dirty="0" smtClean="0">
                <a:latin typeface="Courier New" pitchFamily="49" charset="0"/>
                <a:cs typeface="Courier New" pitchFamily="49" charset="0"/>
                <a:sym typeface="Wingdings"/>
              </a:rPr>
              <a:t>Monolithic suspensions</a:t>
            </a:r>
            <a:endParaRPr lang="it-IT" sz="1400" dirty="0"/>
          </a:p>
        </p:txBody>
      </p:sp>
      <p:sp>
        <p:nvSpPr>
          <p:cNvPr id="9" name="Rectangle 8"/>
          <p:cNvSpPr/>
          <p:nvPr/>
        </p:nvSpPr>
        <p:spPr>
          <a:xfrm>
            <a:off x="814389" y="3021807"/>
            <a:ext cx="3093242" cy="250030"/>
          </a:xfrm>
          <a:prstGeom prst="rect">
            <a:avLst/>
          </a:prstGeom>
          <a:noFill/>
          <a:ln w="5715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2" name="Rectangle 11"/>
          <p:cNvSpPr/>
          <p:nvPr/>
        </p:nvSpPr>
        <p:spPr>
          <a:xfrm>
            <a:off x="809621" y="3681432"/>
            <a:ext cx="3093242" cy="250030"/>
          </a:xfrm>
          <a:prstGeom prst="rect">
            <a:avLst/>
          </a:prstGeom>
          <a:noFill/>
          <a:ln w="5715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3" name="Rectangle 12"/>
          <p:cNvSpPr/>
          <p:nvPr/>
        </p:nvSpPr>
        <p:spPr>
          <a:xfrm>
            <a:off x="492921" y="1935422"/>
            <a:ext cx="4043363" cy="2257028"/>
          </a:xfrm>
          <a:prstGeom prst="rect">
            <a:avLst/>
          </a:prstGeom>
          <a:solidFill>
            <a:srgbClr val="FFC000">
              <a:alpha val="40000"/>
            </a:srgbClr>
          </a:solidFill>
        </p:spPr>
        <p:txBody>
          <a:bodyPr wrap="square">
            <a:spAutoFit/>
          </a:bodyPr>
          <a:lstStyle/>
          <a:p>
            <a:pPr algn="just">
              <a:spcBef>
                <a:spcPts val="600"/>
              </a:spcBef>
            </a:pPr>
            <a:r>
              <a:rPr lang="en-US" b="1" dirty="0" smtClean="0">
                <a:latin typeface="Courier New" pitchFamily="49" charset="0"/>
                <a:cs typeface="Courier New" pitchFamily="49" charset="0"/>
                <a:sym typeface="Wingdings"/>
              </a:rPr>
              <a:t>Reducing the Quantum noise:</a:t>
            </a:r>
            <a:endParaRPr lang="en-US" dirty="0" smtClean="0">
              <a:latin typeface="Courier New" pitchFamily="49" charset="0"/>
              <a:cs typeface="Courier New" pitchFamily="49" charset="0"/>
              <a:sym typeface="Wingdings"/>
            </a:endParaRPr>
          </a:p>
          <a:p>
            <a:pPr algn="just">
              <a:spcBef>
                <a:spcPts val="600"/>
              </a:spcBef>
              <a:buFontTx/>
              <a:buChar char="-"/>
            </a:pPr>
            <a:r>
              <a:rPr lang="en-US" b="1" dirty="0" smtClean="0">
                <a:latin typeface="Courier New" pitchFamily="49" charset="0"/>
                <a:cs typeface="Courier New" pitchFamily="49" charset="0"/>
                <a:sym typeface="Wingdings"/>
              </a:rPr>
              <a:t> </a:t>
            </a:r>
            <a:r>
              <a:rPr lang="en-US" sz="1400" b="1" dirty="0" smtClean="0">
                <a:latin typeface="Courier New" pitchFamily="49" charset="0"/>
                <a:cs typeface="Courier New" pitchFamily="49" charset="0"/>
                <a:sym typeface="Wingdings"/>
              </a:rPr>
              <a:t>increase the Arm finesse </a:t>
            </a:r>
          </a:p>
          <a:p>
            <a:pPr marL="295275" lvl="1" indent="0" algn="just">
              <a:buFontTx/>
              <a:buChar char="-"/>
            </a:pPr>
            <a:r>
              <a:rPr lang="en-US" sz="1400" dirty="0" smtClean="0">
                <a:latin typeface="Courier New" pitchFamily="49" charset="0"/>
                <a:cs typeface="Courier New" pitchFamily="49" charset="0"/>
                <a:sym typeface="Wingdings"/>
              </a:rPr>
              <a:t> Dynamical effects in the cavity locking signals</a:t>
            </a:r>
          </a:p>
          <a:p>
            <a:pPr marL="295275" lvl="1" indent="0" algn="just">
              <a:buFontTx/>
              <a:buChar char="-"/>
            </a:pPr>
            <a:r>
              <a:rPr lang="en-US" sz="1400" dirty="0" smtClean="0">
                <a:latin typeface="Courier New" pitchFamily="49" charset="0"/>
                <a:cs typeface="Courier New" pitchFamily="49" charset="0"/>
                <a:sym typeface="Wingdings"/>
              </a:rPr>
              <a:t> Radiation pressure effects</a:t>
            </a:r>
          </a:p>
          <a:p>
            <a:pPr algn="just">
              <a:buFontTx/>
              <a:buChar char="-"/>
            </a:pPr>
            <a:r>
              <a:rPr lang="en-US" sz="1400" b="1" dirty="0" smtClean="0">
                <a:latin typeface="Courier New" pitchFamily="49" charset="0"/>
                <a:cs typeface="Courier New" pitchFamily="49" charset="0"/>
                <a:sym typeface="Wingdings"/>
              </a:rPr>
              <a:t> increase the input power</a:t>
            </a:r>
          </a:p>
          <a:p>
            <a:pPr marL="295275" lvl="1" indent="0" algn="just">
              <a:spcBef>
                <a:spcPts val="100"/>
              </a:spcBef>
              <a:buFontTx/>
              <a:buChar char="-"/>
            </a:pPr>
            <a:r>
              <a:rPr lang="en-US" sz="1400" dirty="0" smtClean="0">
                <a:latin typeface="Courier New" pitchFamily="49" charset="0"/>
                <a:cs typeface="Courier New" pitchFamily="49" charset="0"/>
                <a:sym typeface="Wingdings"/>
              </a:rPr>
              <a:t> Larger thermal effects</a:t>
            </a:r>
          </a:p>
          <a:p>
            <a:pPr marL="295275" lvl="1" indent="0" algn="just">
              <a:spcBef>
                <a:spcPts val="100"/>
              </a:spcBef>
              <a:buFontTx/>
              <a:buChar char="-"/>
            </a:pPr>
            <a:r>
              <a:rPr lang="en-US" sz="1400" dirty="0" smtClean="0">
                <a:latin typeface="Courier New" pitchFamily="49" charset="0"/>
                <a:cs typeface="Courier New" pitchFamily="49" charset="0"/>
                <a:sym typeface="Wingdings"/>
              </a:rPr>
              <a:t> Radiation pressure effects</a:t>
            </a:r>
          </a:p>
          <a:p>
            <a:pPr algn="just">
              <a:buFontTx/>
              <a:buChar char="-"/>
            </a:pPr>
            <a:r>
              <a:rPr lang="en-US" sz="1400" b="1" dirty="0" smtClean="0">
                <a:latin typeface="Courier New" pitchFamily="49" charset="0"/>
                <a:cs typeface="Courier New" pitchFamily="49" charset="0"/>
                <a:sym typeface="Wingdings"/>
              </a:rPr>
              <a:t> inject squeezed light</a:t>
            </a:r>
          </a:p>
        </p:txBody>
      </p:sp>
    </p:spTree>
    <p:extLst>
      <p:ext uri="{BB962C8B-B14F-4D97-AF65-F5344CB8AC3E}">
        <p14:creationId xmlns:p14="http://schemas.microsoft.com/office/powerpoint/2010/main" xmlns="" val="393643045"/>
      </p:ext>
    </p:extLst>
  </p:cSld>
  <p:clrMapOvr>
    <a:masterClrMapping/>
  </p:clrMapOvr>
  <p:transition advTm="266"/>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a:xfrm>
            <a:off x="8489573" y="4768329"/>
            <a:ext cx="493059" cy="273844"/>
          </a:xfrm>
        </p:spPr>
        <p:txBody>
          <a:bodyPr/>
          <a:lstStyle/>
          <a:p>
            <a:pPr>
              <a:defRPr/>
            </a:pPr>
            <a:fld id="{D1495295-628A-4E4F-BB4E-3FEB5E088B0A}" type="slidenum">
              <a:rPr lang="fr-FR">
                <a:latin typeface="Courier New" pitchFamily="49" charset="0"/>
                <a:cs typeface="Courier New" pitchFamily="49" charset="0"/>
              </a:rPr>
              <a:pPr>
                <a:defRPr/>
              </a:pPr>
              <a:t>9</a:t>
            </a:fld>
            <a:endParaRPr lang="fr-FR" dirty="0">
              <a:latin typeface="Courier New" pitchFamily="49" charset="0"/>
              <a:cs typeface="Courier New" pitchFamily="49" charset="0"/>
            </a:endParaRPr>
          </a:p>
        </p:txBody>
      </p:sp>
      <p:sp>
        <p:nvSpPr>
          <p:cNvPr id="10" name="Footer Placeholder 4"/>
          <p:cNvSpPr txBox="1">
            <a:spLocks/>
          </p:cNvSpPr>
          <p:nvPr/>
        </p:nvSpPr>
        <p:spPr>
          <a:xfrm>
            <a:off x="4906035" y="4855062"/>
            <a:ext cx="5238750" cy="273844"/>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u="none" strike="noStrike" kern="1200" cap="none" spc="0" normalizeH="0" baseline="0" noProof="0" dirty="0" smtClean="0">
                <a:ln>
                  <a:noFill/>
                </a:ln>
                <a:effectLst/>
                <a:uLnTx/>
                <a:uFillTx/>
                <a:latin typeface="Courier New" pitchFamily="49" charset="0"/>
                <a:cs typeface="Courier New" pitchFamily="49" charset="0"/>
              </a:rPr>
              <a:t>Maddalen</a:t>
            </a:r>
            <a:r>
              <a:rPr lang="en-US" sz="1200" dirty="0" smtClean="0">
                <a:latin typeface="Courier New" pitchFamily="49" charset="0"/>
                <a:cs typeface="Courier New" pitchFamily="49" charset="0"/>
              </a:rPr>
              <a:t>a Mantovani</a:t>
            </a:r>
            <a:endParaRPr kumimoji="0" lang="en-US" sz="1200" b="0" u="none" strike="noStrike" kern="1200" cap="none" spc="0" normalizeH="0" baseline="0" noProof="0" dirty="0">
              <a:ln>
                <a:noFill/>
              </a:ln>
              <a:effectLst/>
              <a:uLnTx/>
              <a:uFillTx/>
              <a:latin typeface="Courier New" pitchFamily="49" charset="0"/>
              <a:cs typeface="Courier New" pitchFamily="49" charset="0"/>
            </a:endParaRPr>
          </a:p>
        </p:txBody>
      </p:sp>
      <p:sp>
        <p:nvSpPr>
          <p:cNvPr id="7" name="Footer Placeholder 4"/>
          <p:cNvSpPr>
            <a:spLocks noGrp="1"/>
          </p:cNvSpPr>
          <p:nvPr>
            <p:ph type="ftr" sz="quarter" idx="12"/>
          </p:nvPr>
        </p:nvSpPr>
        <p:spPr>
          <a:xfrm>
            <a:off x="1945797" y="4861790"/>
            <a:ext cx="5238750" cy="273844"/>
          </a:xfrm>
        </p:spPr>
        <p:txBody>
          <a:bodyPr/>
          <a:lstStyle/>
          <a:p>
            <a:r>
              <a:rPr lang="en-US" smtClean="0">
                <a:solidFill>
                  <a:srgbClr val="C00000"/>
                </a:solidFill>
                <a:latin typeface="Courier New" pitchFamily="49" charset="0"/>
                <a:cs typeface="Courier New" pitchFamily="49" charset="0"/>
              </a:rPr>
              <a:t>10th of July 2019 – Amaldi 13 and GR 22</a:t>
            </a:r>
            <a:endParaRPr lang="en-US" dirty="0">
              <a:solidFill>
                <a:srgbClr val="C00000"/>
              </a:solidFill>
              <a:latin typeface="Courier New" pitchFamily="49" charset="0"/>
              <a:cs typeface="Courier New" pitchFamily="49" charset="0"/>
            </a:endParaRPr>
          </a:p>
        </p:txBody>
      </p:sp>
      <p:sp>
        <p:nvSpPr>
          <p:cNvPr id="11" name="Title 1"/>
          <p:cNvSpPr txBox="1">
            <a:spLocks/>
          </p:cNvSpPr>
          <p:nvPr/>
        </p:nvSpPr>
        <p:spPr>
          <a:xfrm>
            <a:off x="1809348" y="144018"/>
            <a:ext cx="6429983" cy="476026"/>
          </a:xfrm>
          <a:prstGeom prst="rect">
            <a:avLst/>
          </a:prstGeom>
        </p:spPr>
        <p:txBody>
          <a:bodyPr vert="horz" lIns="91440" tIns="45720" rIns="91440" bIns="45720" rtlCol="0" anchor="b" anchorCtr="0">
            <a:noAutofit/>
          </a:bodyPr>
          <a:lstStyle/>
          <a:p>
            <a:pPr lvl="0" algn="r">
              <a:spcBef>
                <a:spcPct val="0"/>
              </a:spcBef>
              <a:defRPr/>
            </a:pPr>
            <a:r>
              <a:rPr lang="en-US" sz="2800" b="1" dirty="0" smtClean="0">
                <a:latin typeface="Courier New" pitchFamily="49" charset="0"/>
                <a:ea typeface="+mj-ea"/>
                <a:cs typeface="Courier New" pitchFamily="49" charset="0"/>
              </a:rPr>
              <a:t>Radiation pressure effects</a:t>
            </a:r>
            <a:endParaRPr kumimoji="0" lang="en-US" sz="2800" b="1" i="0" u="none" strike="noStrike" kern="1200" cap="none" spc="0" normalizeH="0" baseline="0" noProof="0" dirty="0" smtClean="0">
              <a:ln>
                <a:noFill/>
              </a:ln>
              <a:solidFill>
                <a:schemeClr val="tx1"/>
              </a:solidFill>
              <a:effectLst/>
              <a:uLnTx/>
              <a:uFillTx/>
              <a:latin typeface="Courier New" pitchFamily="49" charset="0"/>
              <a:ea typeface="+mj-ea"/>
              <a:cs typeface="Courier New" pitchFamily="49" charset="0"/>
            </a:endParaRPr>
          </a:p>
        </p:txBody>
      </p:sp>
      <p:sp>
        <p:nvSpPr>
          <p:cNvPr id="24" name="Text Placeholder 2"/>
          <p:cNvSpPr>
            <a:spLocks noGrp="1"/>
          </p:cNvSpPr>
          <p:nvPr>
            <p:ph type="body" sz="half" idx="1"/>
          </p:nvPr>
        </p:nvSpPr>
        <p:spPr>
          <a:xfrm>
            <a:off x="527767" y="851363"/>
            <a:ext cx="5437264" cy="3669507"/>
          </a:xfrm>
        </p:spPr>
        <p:txBody>
          <a:bodyPr>
            <a:normAutofit/>
          </a:bodyPr>
          <a:lstStyle/>
          <a:p>
            <a:pPr marL="0" indent="0" algn="just">
              <a:spcBef>
                <a:spcPts val="600"/>
              </a:spcBef>
              <a:buNone/>
            </a:pPr>
            <a:r>
              <a:rPr lang="it-IT" sz="1400" dirty="0" smtClean="0">
                <a:solidFill>
                  <a:schemeClr val="tx1"/>
                </a:solidFill>
                <a:latin typeface="Courier New" pitchFamily="49" charset="0"/>
                <a:cs typeface="Courier New" pitchFamily="49" charset="0"/>
                <a:sym typeface="Wingdings"/>
              </a:rPr>
              <a:t>During the trial of running the ITF @ 25W we experience the radiation pressure effects on the angular direction.</a:t>
            </a:r>
          </a:p>
          <a:p>
            <a:pPr marL="0" indent="0" algn="just">
              <a:spcBef>
                <a:spcPts val="600"/>
              </a:spcBef>
              <a:buNone/>
            </a:pPr>
            <a:r>
              <a:rPr lang="it-IT" sz="1400" dirty="0" smtClean="0">
                <a:solidFill>
                  <a:schemeClr val="tx1"/>
                </a:solidFill>
                <a:latin typeface="Courier New" pitchFamily="49" charset="0"/>
                <a:cs typeface="Courier New" pitchFamily="49" charset="0"/>
                <a:sym typeface="Wingdings"/>
              </a:rPr>
              <a:t>After this the OLTF of the opto-mechanical system (in presence of radiation pressure has been modeled with OCTOPUS [*])</a:t>
            </a:r>
          </a:p>
          <a:p>
            <a:pPr marL="0" indent="0" algn="just">
              <a:spcBef>
                <a:spcPts val="600"/>
              </a:spcBef>
              <a:buFontTx/>
              <a:buChar char="-"/>
            </a:pPr>
            <a:endParaRPr lang="en-US" sz="1400" dirty="0" smtClean="0">
              <a:solidFill>
                <a:schemeClr val="tx1"/>
              </a:solidFill>
              <a:latin typeface="Courier New" pitchFamily="49" charset="0"/>
              <a:cs typeface="Courier New" pitchFamily="49" charset="0"/>
              <a:sym typeface="Wingdings"/>
            </a:endParaRPr>
          </a:p>
          <a:p>
            <a:pPr marL="0" indent="0" algn="just">
              <a:spcBef>
                <a:spcPts val="600"/>
              </a:spcBef>
              <a:buNone/>
            </a:pPr>
            <a:endParaRPr lang="en-US" sz="1400" dirty="0" smtClean="0">
              <a:solidFill>
                <a:schemeClr val="tx1"/>
              </a:solidFill>
              <a:latin typeface="Courier New" pitchFamily="49" charset="0"/>
              <a:cs typeface="Courier New" pitchFamily="49" charset="0"/>
              <a:sym typeface="Wingdings"/>
            </a:endParaRPr>
          </a:p>
          <a:p>
            <a:pPr marL="0" indent="0" algn="just">
              <a:spcBef>
                <a:spcPts val="600"/>
              </a:spcBef>
              <a:buFontTx/>
              <a:buChar char="-"/>
            </a:pPr>
            <a:endParaRPr lang="en-US" sz="1400" dirty="0" smtClean="0">
              <a:solidFill>
                <a:schemeClr val="tx1"/>
              </a:solidFill>
              <a:latin typeface="Courier New" pitchFamily="49" charset="0"/>
              <a:cs typeface="Courier New" pitchFamily="49" charset="0"/>
              <a:sym typeface="Wingdings"/>
            </a:endParaRPr>
          </a:p>
        </p:txBody>
      </p:sp>
      <p:pic>
        <p:nvPicPr>
          <p:cNvPr id="9" name="Picture 8" descr="190122_B1pinst.gif"/>
          <p:cNvPicPr>
            <a:picLocks noChangeAspect="1"/>
          </p:cNvPicPr>
          <p:nvPr/>
        </p:nvPicPr>
        <p:blipFill>
          <a:blip r:embed="rId3" cstate="print"/>
          <a:stretch>
            <a:fillRect/>
          </a:stretch>
        </p:blipFill>
        <p:spPr>
          <a:xfrm>
            <a:off x="5944178" y="1185687"/>
            <a:ext cx="3349841" cy="3498449"/>
          </a:xfrm>
          <a:prstGeom prst="rect">
            <a:avLst/>
          </a:prstGeom>
        </p:spPr>
      </p:pic>
      <p:pic>
        <p:nvPicPr>
          <p:cNvPr id="13" name="Picture 12" descr="RP.png"/>
          <p:cNvPicPr>
            <a:picLocks noChangeAspect="1"/>
          </p:cNvPicPr>
          <p:nvPr/>
        </p:nvPicPr>
        <p:blipFill>
          <a:blip r:embed="rId4" cstate="print"/>
          <a:stretch>
            <a:fillRect/>
          </a:stretch>
        </p:blipFill>
        <p:spPr>
          <a:xfrm>
            <a:off x="450179" y="2440955"/>
            <a:ext cx="4887657" cy="2216769"/>
          </a:xfrm>
          <a:prstGeom prst="rect">
            <a:avLst/>
          </a:prstGeom>
        </p:spPr>
      </p:pic>
      <p:sp>
        <p:nvSpPr>
          <p:cNvPr id="12" name="TextBox 11"/>
          <p:cNvSpPr txBox="1"/>
          <p:nvPr/>
        </p:nvSpPr>
        <p:spPr>
          <a:xfrm>
            <a:off x="4943475" y="2121701"/>
            <a:ext cx="1271587" cy="954107"/>
          </a:xfrm>
          <a:prstGeom prst="rect">
            <a:avLst/>
          </a:prstGeom>
          <a:solidFill>
            <a:srgbClr val="FFC000">
              <a:alpha val="30196"/>
            </a:srgbClr>
          </a:solidFill>
          <a:ln>
            <a:noFill/>
          </a:ln>
        </p:spPr>
        <p:txBody>
          <a:bodyPr wrap="square" rtlCol="0">
            <a:spAutoFit/>
          </a:bodyPr>
          <a:lstStyle/>
          <a:p>
            <a:pPr algn="just"/>
            <a:r>
              <a:rPr lang="en-US" sz="800" dirty="0" smtClean="0">
                <a:latin typeface="Courier New" pitchFamily="49" charset="0"/>
                <a:cs typeface="Courier New" pitchFamily="49" charset="0"/>
                <a:sym typeface="Wingdings"/>
              </a:rPr>
              <a:t>[*] L. </a:t>
            </a:r>
            <a:r>
              <a:rPr lang="en-US" sz="800" dirty="0" err="1" smtClean="0">
                <a:latin typeface="Courier New" pitchFamily="49" charset="0"/>
                <a:cs typeface="Courier New" pitchFamily="49" charset="0"/>
                <a:sym typeface="Wingdings"/>
              </a:rPr>
              <a:t>Trozzo</a:t>
            </a:r>
            <a:r>
              <a:rPr lang="en-US" sz="800" dirty="0" smtClean="0">
                <a:latin typeface="Courier New" pitchFamily="49" charset="0"/>
                <a:cs typeface="Courier New" pitchFamily="49" charset="0"/>
                <a:sym typeface="Wingdings"/>
              </a:rPr>
              <a:t> “Low Frequency Optimization and Performance of Advanced Virgo Seismic Isolation System” </a:t>
            </a:r>
            <a:r>
              <a:rPr lang="en-US" sz="800" dirty="0" err="1" smtClean="0">
                <a:latin typeface="Courier New" pitchFamily="49" charset="0"/>
                <a:cs typeface="Courier New" pitchFamily="49" charset="0"/>
                <a:sym typeface="Wingdings"/>
              </a:rPr>
              <a:t>Phd</a:t>
            </a:r>
            <a:r>
              <a:rPr lang="en-US" sz="800" dirty="0" smtClean="0">
                <a:latin typeface="Courier New" pitchFamily="49" charset="0"/>
                <a:cs typeface="Courier New" pitchFamily="49" charset="0"/>
                <a:sym typeface="Wingdings"/>
              </a:rPr>
              <a:t> Thesis</a:t>
            </a:r>
            <a:endParaRPr lang="it-IT" sz="800" dirty="0"/>
          </a:p>
        </p:txBody>
      </p:sp>
      <p:cxnSp>
        <p:nvCxnSpPr>
          <p:cNvPr id="16" name="Straight Arrow Connector 15"/>
          <p:cNvCxnSpPr/>
          <p:nvPr/>
        </p:nvCxnSpPr>
        <p:spPr>
          <a:xfrm>
            <a:off x="1850231" y="2993231"/>
            <a:ext cx="278609" cy="392908"/>
          </a:xfrm>
          <a:prstGeom prst="straightConnector1">
            <a:avLst/>
          </a:prstGeom>
          <a:ln>
            <a:solidFill>
              <a:srgbClr val="C00000"/>
            </a:solidFill>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flipV="1">
            <a:off x="1850231" y="3400427"/>
            <a:ext cx="307182" cy="592929"/>
          </a:xfrm>
          <a:prstGeom prst="straightConnector1">
            <a:avLst/>
          </a:prstGeom>
          <a:ln>
            <a:solidFill>
              <a:srgbClr val="C00000"/>
            </a:solidFill>
            <a:tailEnd type="arrow"/>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2188371" y="3338520"/>
            <a:ext cx="1240631" cy="246221"/>
          </a:xfrm>
          <a:prstGeom prst="rect">
            <a:avLst/>
          </a:prstGeom>
          <a:solidFill>
            <a:srgbClr val="FFC000">
              <a:alpha val="30196"/>
            </a:srgbClr>
          </a:solidFill>
          <a:ln>
            <a:noFill/>
          </a:ln>
        </p:spPr>
        <p:txBody>
          <a:bodyPr wrap="square" rtlCol="0">
            <a:spAutoFit/>
          </a:bodyPr>
          <a:lstStyle/>
          <a:p>
            <a:pPr algn="ctr"/>
            <a:r>
              <a:rPr lang="en-US" sz="1000" b="1" dirty="0" smtClean="0">
                <a:latin typeface="Courier New" pitchFamily="49" charset="0"/>
                <a:cs typeface="Courier New" pitchFamily="49" charset="0"/>
                <a:sym typeface="Wingdings"/>
              </a:rPr>
              <a:t>Unstable pole</a:t>
            </a:r>
            <a:endParaRPr lang="it-IT" sz="1000" b="1" dirty="0"/>
          </a:p>
        </p:txBody>
      </p:sp>
      <p:sp>
        <p:nvSpPr>
          <p:cNvPr id="21" name="TextBox 20"/>
          <p:cNvSpPr txBox="1"/>
          <p:nvPr/>
        </p:nvSpPr>
        <p:spPr>
          <a:xfrm>
            <a:off x="4269583" y="4491045"/>
            <a:ext cx="1240631" cy="246221"/>
          </a:xfrm>
          <a:prstGeom prst="rect">
            <a:avLst/>
          </a:prstGeom>
          <a:noFill/>
          <a:ln>
            <a:noFill/>
          </a:ln>
        </p:spPr>
        <p:txBody>
          <a:bodyPr wrap="square" rtlCol="0">
            <a:spAutoFit/>
          </a:bodyPr>
          <a:lstStyle/>
          <a:p>
            <a:pPr algn="ctr"/>
            <a:r>
              <a:rPr lang="en-US" sz="1000" dirty="0" smtClean="0">
                <a:latin typeface="Courier New" pitchFamily="49" charset="0"/>
                <a:cs typeface="Courier New" pitchFamily="49" charset="0"/>
                <a:sym typeface="Wingdings"/>
              </a:rPr>
              <a:t>P. </a:t>
            </a:r>
            <a:r>
              <a:rPr lang="en-US" sz="1000" dirty="0" err="1" smtClean="0">
                <a:latin typeface="Courier New" pitchFamily="49" charset="0"/>
                <a:cs typeface="Courier New" pitchFamily="49" charset="0"/>
                <a:sym typeface="Wingdings"/>
              </a:rPr>
              <a:t>Ruggi</a:t>
            </a:r>
            <a:endParaRPr lang="it-IT" sz="1000" dirty="0"/>
          </a:p>
        </p:txBody>
      </p:sp>
      <p:sp>
        <p:nvSpPr>
          <p:cNvPr id="25" name="TextBox 24"/>
          <p:cNvSpPr txBox="1"/>
          <p:nvPr/>
        </p:nvSpPr>
        <p:spPr>
          <a:xfrm>
            <a:off x="6955634" y="1326364"/>
            <a:ext cx="1240631" cy="246221"/>
          </a:xfrm>
          <a:prstGeom prst="rect">
            <a:avLst/>
          </a:prstGeom>
          <a:solidFill>
            <a:srgbClr val="FFFFFF"/>
          </a:solidFill>
          <a:ln>
            <a:noFill/>
          </a:ln>
        </p:spPr>
        <p:txBody>
          <a:bodyPr wrap="square" rtlCol="0">
            <a:spAutoFit/>
          </a:bodyPr>
          <a:lstStyle/>
          <a:p>
            <a:pPr algn="ctr"/>
            <a:r>
              <a:rPr lang="en-US" sz="1000" b="1" dirty="0" smtClean="0">
                <a:latin typeface="Courier New" pitchFamily="49" charset="0"/>
                <a:cs typeface="Courier New" pitchFamily="49" charset="0"/>
                <a:sym typeface="Wingdings"/>
              </a:rPr>
              <a:t>Input Power</a:t>
            </a:r>
            <a:endParaRPr lang="it-IT" sz="1000" b="1" dirty="0"/>
          </a:p>
        </p:txBody>
      </p:sp>
      <p:sp>
        <p:nvSpPr>
          <p:cNvPr id="26" name="TextBox 25"/>
          <p:cNvSpPr txBox="1"/>
          <p:nvPr/>
        </p:nvSpPr>
        <p:spPr>
          <a:xfrm>
            <a:off x="7015165" y="2443171"/>
            <a:ext cx="1240631" cy="246221"/>
          </a:xfrm>
          <a:prstGeom prst="rect">
            <a:avLst/>
          </a:prstGeom>
          <a:solidFill>
            <a:srgbClr val="FFFFFF"/>
          </a:solidFill>
          <a:ln>
            <a:noFill/>
          </a:ln>
        </p:spPr>
        <p:txBody>
          <a:bodyPr wrap="square" rtlCol="0">
            <a:spAutoFit/>
          </a:bodyPr>
          <a:lstStyle/>
          <a:p>
            <a:pPr algn="ctr"/>
            <a:r>
              <a:rPr lang="en-US" sz="1000" b="1" dirty="0" smtClean="0">
                <a:latin typeface="Courier New" pitchFamily="49" charset="0"/>
                <a:cs typeface="Courier New" pitchFamily="49" charset="0"/>
                <a:sym typeface="Wingdings"/>
              </a:rPr>
              <a:t>Dark Fringe</a:t>
            </a:r>
            <a:endParaRPr lang="it-IT" sz="1000" b="1" dirty="0"/>
          </a:p>
        </p:txBody>
      </p:sp>
      <p:sp>
        <p:nvSpPr>
          <p:cNvPr id="27" name="TextBox 26"/>
          <p:cNvSpPr txBox="1"/>
          <p:nvPr/>
        </p:nvSpPr>
        <p:spPr>
          <a:xfrm>
            <a:off x="7003259" y="3538546"/>
            <a:ext cx="1240631" cy="246221"/>
          </a:xfrm>
          <a:prstGeom prst="rect">
            <a:avLst/>
          </a:prstGeom>
          <a:solidFill>
            <a:srgbClr val="FFFFFF"/>
          </a:solidFill>
          <a:ln>
            <a:noFill/>
          </a:ln>
        </p:spPr>
        <p:txBody>
          <a:bodyPr wrap="square" rtlCol="0">
            <a:spAutoFit/>
          </a:bodyPr>
          <a:lstStyle/>
          <a:p>
            <a:pPr algn="ctr"/>
            <a:r>
              <a:rPr lang="en-US" sz="1000" b="1" dirty="0" smtClean="0">
                <a:latin typeface="Courier New" pitchFamily="49" charset="0"/>
                <a:cs typeface="Courier New" pitchFamily="49" charset="0"/>
                <a:sym typeface="Wingdings"/>
              </a:rPr>
              <a:t>Cavity Power</a:t>
            </a:r>
            <a:endParaRPr lang="it-IT" sz="1000" b="1" dirty="0"/>
          </a:p>
        </p:txBody>
      </p:sp>
    </p:spTree>
    <p:extLst>
      <p:ext uri="{BB962C8B-B14F-4D97-AF65-F5344CB8AC3E}">
        <p14:creationId xmlns:p14="http://schemas.microsoft.com/office/powerpoint/2010/main" xmlns="" val="393643045"/>
      </p:ext>
    </p:extLst>
  </p:cSld>
  <p:clrMapOvr>
    <a:masterClrMapping/>
  </p:clrMapOvr>
  <p:transition advTm="266"/>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a:xfrm>
            <a:off x="8489573" y="4768329"/>
            <a:ext cx="493059" cy="273844"/>
          </a:xfrm>
        </p:spPr>
        <p:txBody>
          <a:bodyPr/>
          <a:lstStyle/>
          <a:p>
            <a:pPr>
              <a:defRPr/>
            </a:pPr>
            <a:fld id="{D1495295-628A-4E4F-BB4E-3FEB5E088B0A}" type="slidenum">
              <a:rPr lang="fr-FR">
                <a:latin typeface="Courier New" pitchFamily="49" charset="0"/>
                <a:cs typeface="Courier New" pitchFamily="49" charset="0"/>
              </a:rPr>
              <a:pPr>
                <a:defRPr/>
              </a:pPr>
              <a:t>10</a:t>
            </a:fld>
            <a:endParaRPr lang="fr-FR" dirty="0">
              <a:latin typeface="Courier New" pitchFamily="49" charset="0"/>
              <a:cs typeface="Courier New" pitchFamily="49" charset="0"/>
            </a:endParaRPr>
          </a:p>
        </p:txBody>
      </p:sp>
      <p:sp>
        <p:nvSpPr>
          <p:cNvPr id="10" name="Footer Placeholder 4"/>
          <p:cNvSpPr txBox="1">
            <a:spLocks/>
          </p:cNvSpPr>
          <p:nvPr/>
        </p:nvSpPr>
        <p:spPr>
          <a:xfrm>
            <a:off x="4906035" y="4855062"/>
            <a:ext cx="5238750" cy="273844"/>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u="none" strike="noStrike" kern="1200" cap="none" spc="0" normalizeH="0" baseline="0" noProof="0" dirty="0" smtClean="0">
                <a:ln>
                  <a:noFill/>
                </a:ln>
                <a:effectLst/>
                <a:uLnTx/>
                <a:uFillTx/>
                <a:latin typeface="Courier New" pitchFamily="49" charset="0"/>
                <a:cs typeface="Courier New" pitchFamily="49" charset="0"/>
              </a:rPr>
              <a:t>Maddalen</a:t>
            </a:r>
            <a:r>
              <a:rPr lang="en-US" sz="1200" dirty="0" smtClean="0">
                <a:latin typeface="Courier New" pitchFamily="49" charset="0"/>
                <a:cs typeface="Courier New" pitchFamily="49" charset="0"/>
              </a:rPr>
              <a:t>a Mantovani</a:t>
            </a:r>
            <a:endParaRPr kumimoji="0" lang="en-US" sz="1200" b="0" u="none" strike="noStrike" kern="1200" cap="none" spc="0" normalizeH="0" baseline="0" noProof="0" dirty="0">
              <a:ln>
                <a:noFill/>
              </a:ln>
              <a:effectLst/>
              <a:uLnTx/>
              <a:uFillTx/>
              <a:latin typeface="Courier New" pitchFamily="49" charset="0"/>
              <a:cs typeface="Courier New" pitchFamily="49" charset="0"/>
            </a:endParaRPr>
          </a:p>
        </p:txBody>
      </p:sp>
      <p:sp>
        <p:nvSpPr>
          <p:cNvPr id="7" name="Footer Placeholder 4"/>
          <p:cNvSpPr>
            <a:spLocks noGrp="1"/>
          </p:cNvSpPr>
          <p:nvPr>
            <p:ph type="ftr" sz="quarter" idx="12"/>
          </p:nvPr>
        </p:nvSpPr>
        <p:spPr>
          <a:xfrm>
            <a:off x="1945797" y="4861790"/>
            <a:ext cx="5238750" cy="273844"/>
          </a:xfrm>
        </p:spPr>
        <p:txBody>
          <a:bodyPr/>
          <a:lstStyle/>
          <a:p>
            <a:r>
              <a:rPr lang="en-US" smtClean="0">
                <a:solidFill>
                  <a:srgbClr val="C00000"/>
                </a:solidFill>
                <a:latin typeface="Courier New" pitchFamily="49" charset="0"/>
                <a:cs typeface="Courier New" pitchFamily="49" charset="0"/>
              </a:rPr>
              <a:t>10th of July 2019 – Amaldi 13 and GR 22</a:t>
            </a:r>
            <a:endParaRPr lang="en-US" dirty="0">
              <a:solidFill>
                <a:srgbClr val="C00000"/>
              </a:solidFill>
              <a:latin typeface="Courier New" pitchFamily="49" charset="0"/>
              <a:cs typeface="Courier New" pitchFamily="49" charset="0"/>
            </a:endParaRPr>
          </a:p>
        </p:txBody>
      </p:sp>
      <p:sp>
        <p:nvSpPr>
          <p:cNvPr id="11" name="Title 1"/>
          <p:cNvSpPr txBox="1">
            <a:spLocks/>
          </p:cNvSpPr>
          <p:nvPr/>
        </p:nvSpPr>
        <p:spPr>
          <a:xfrm>
            <a:off x="1809348" y="144018"/>
            <a:ext cx="6429983" cy="476026"/>
          </a:xfrm>
          <a:prstGeom prst="rect">
            <a:avLst/>
          </a:prstGeom>
        </p:spPr>
        <p:txBody>
          <a:bodyPr vert="horz" lIns="91440" tIns="45720" rIns="91440" bIns="45720" rtlCol="0" anchor="b" anchorCtr="0">
            <a:noAutofit/>
          </a:bodyPr>
          <a:lstStyle/>
          <a:p>
            <a:pPr lvl="0" algn="r">
              <a:spcBef>
                <a:spcPct val="0"/>
              </a:spcBef>
              <a:defRPr/>
            </a:pPr>
            <a:r>
              <a:rPr lang="en-US" sz="3200" b="1" dirty="0" smtClean="0">
                <a:latin typeface="Courier New" pitchFamily="49" charset="0"/>
                <a:ea typeface="+mj-ea"/>
                <a:cs typeface="Courier New" pitchFamily="49" charset="0"/>
              </a:rPr>
              <a:t>Introduction</a:t>
            </a:r>
            <a:endParaRPr kumimoji="0" lang="en-US" sz="2000" b="1" i="0" u="none" strike="noStrike" kern="1200" cap="none" spc="0" normalizeH="0" baseline="0" noProof="0" dirty="0" smtClean="0">
              <a:ln>
                <a:noFill/>
              </a:ln>
              <a:solidFill>
                <a:schemeClr val="tx1"/>
              </a:solidFill>
              <a:effectLst/>
              <a:uLnTx/>
              <a:uFillTx/>
              <a:latin typeface="Courier New" pitchFamily="49" charset="0"/>
              <a:ea typeface="+mj-ea"/>
              <a:cs typeface="Courier New" pitchFamily="49" charset="0"/>
            </a:endParaRPr>
          </a:p>
        </p:txBody>
      </p:sp>
      <p:sp>
        <p:nvSpPr>
          <p:cNvPr id="24" name="Text Placeholder 2"/>
          <p:cNvSpPr>
            <a:spLocks noGrp="1"/>
          </p:cNvSpPr>
          <p:nvPr>
            <p:ph type="body" sz="half" idx="1"/>
          </p:nvPr>
        </p:nvSpPr>
        <p:spPr>
          <a:xfrm>
            <a:off x="651755" y="1021843"/>
            <a:ext cx="8336799" cy="3669507"/>
          </a:xfrm>
        </p:spPr>
        <p:txBody>
          <a:bodyPr>
            <a:normAutofit/>
          </a:bodyPr>
          <a:lstStyle/>
          <a:p>
            <a:pPr marL="0" indent="0" algn="ctr">
              <a:spcBef>
                <a:spcPts val="600"/>
              </a:spcBef>
              <a:buNone/>
            </a:pPr>
            <a:r>
              <a:rPr lang="en-US" sz="1800" b="1" dirty="0" smtClean="0">
                <a:solidFill>
                  <a:schemeClr val="tx1"/>
                </a:solidFill>
                <a:latin typeface="Courier New" pitchFamily="49" charset="0"/>
                <a:cs typeface="Courier New" pitchFamily="49" charset="0"/>
                <a:sym typeface="Wingdings"/>
              </a:rPr>
              <a:t>Several changes have been performed, but most of them had a direct impact on the complexity of the ISC subsystem  commissioning</a:t>
            </a:r>
          </a:p>
          <a:p>
            <a:pPr marL="0" indent="0" algn="just">
              <a:buNone/>
            </a:pPr>
            <a:endParaRPr lang="en-US" sz="1600" dirty="0" smtClean="0">
              <a:solidFill>
                <a:schemeClr val="tx1"/>
              </a:solidFill>
              <a:latin typeface="Courier New" pitchFamily="49" charset="0"/>
              <a:cs typeface="Courier New" pitchFamily="49" charset="0"/>
              <a:sym typeface="Wingdings"/>
            </a:endParaRPr>
          </a:p>
        </p:txBody>
      </p:sp>
      <p:sp>
        <p:nvSpPr>
          <p:cNvPr id="17" name="TextBox 16"/>
          <p:cNvSpPr txBox="1"/>
          <p:nvPr/>
        </p:nvSpPr>
        <p:spPr>
          <a:xfrm>
            <a:off x="4736302" y="1935958"/>
            <a:ext cx="4293394" cy="1877437"/>
          </a:xfrm>
          <a:prstGeom prst="rect">
            <a:avLst/>
          </a:prstGeom>
          <a:solidFill>
            <a:srgbClr val="3C6507">
              <a:alpha val="30196"/>
            </a:srgbClr>
          </a:solidFill>
        </p:spPr>
        <p:txBody>
          <a:bodyPr wrap="square" rtlCol="0">
            <a:spAutoFit/>
          </a:bodyPr>
          <a:lstStyle/>
          <a:p>
            <a:pPr algn="just">
              <a:spcBef>
                <a:spcPts val="600"/>
              </a:spcBef>
            </a:pPr>
            <a:r>
              <a:rPr lang="en-US" b="1" dirty="0" smtClean="0">
                <a:latin typeface="Courier New" pitchFamily="49" charset="0"/>
                <a:cs typeface="Courier New" pitchFamily="49" charset="0"/>
                <a:sym typeface="Wingdings"/>
              </a:rPr>
              <a:t>Reducing the Thermal noise:</a:t>
            </a:r>
          </a:p>
          <a:p>
            <a:pPr algn="just">
              <a:buFontTx/>
              <a:buChar char="-"/>
            </a:pPr>
            <a:r>
              <a:rPr lang="en-US" sz="1400" b="1" dirty="0" smtClean="0">
                <a:latin typeface="Courier New" pitchFamily="49" charset="0"/>
                <a:cs typeface="Courier New" pitchFamily="49" charset="0"/>
                <a:sym typeface="Wingdings"/>
              </a:rPr>
              <a:t> Increase the mirror masses</a:t>
            </a:r>
          </a:p>
          <a:p>
            <a:pPr algn="just">
              <a:buFontTx/>
              <a:buChar char="-"/>
            </a:pPr>
            <a:r>
              <a:rPr lang="en-US" sz="1400" b="1" dirty="0" smtClean="0">
                <a:latin typeface="Courier New" pitchFamily="49" charset="0"/>
                <a:cs typeface="Courier New" pitchFamily="49" charset="0"/>
                <a:sym typeface="Wingdings"/>
              </a:rPr>
              <a:t> Increase the beam size on the mirrors</a:t>
            </a:r>
          </a:p>
          <a:p>
            <a:pPr lvl="1" algn="just">
              <a:buFontTx/>
              <a:buChar char="-"/>
            </a:pPr>
            <a:r>
              <a:rPr lang="en-US" sz="1400" dirty="0" smtClean="0">
                <a:latin typeface="Courier New" pitchFamily="49" charset="0"/>
                <a:cs typeface="Courier New" pitchFamily="49" charset="0"/>
                <a:sym typeface="Wingdings"/>
              </a:rPr>
              <a:t> This led to have a </a:t>
            </a:r>
            <a:r>
              <a:rPr lang="en-US" sz="1400" b="1" dirty="0" smtClean="0">
                <a:solidFill>
                  <a:schemeClr val="accent3">
                    <a:lumMod val="50000"/>
                  </a:schemeClr>
                </a:solidFill>
                <a:effectLst>
                  <a:outerShdw blurRad="38100" dist="38100" dir="2700000" algn="tl">
                    <a:srgbClr val="000000">
                      <a:alpha val="43137"/>
                    </a:srgbClr>
                  </a:outerShdw>
                </a:effectLst>
                <a:latin typeface="Courier New" pitchFamily="49" charset="0"/>
                <a:cs typeface="Courier New" pitchFamily="49" charset="0"/>
                <a:sym typeface="Wingdings"/>
              </a:rPr>
              <a:t>marginally stable recycling cavity </a:t>
            </a:r>
            <a:r>
              <a:rPr lang="en-US" sz="1400" dirty="0" smtClean="0">
                <a:latin typeface="Courier New" pitchFamily="49" charset="0"/>
                <a:cs typeface="Courier New" pitchFamily="49" charset="0"/>
                <a:sym typeface="Wingdings"/>
              </a:rPr>
              <a:t>(space constrain)</a:t>
            </a:r>
          </a:p>
          <a:p>
            <a:pPr algn="just"/>
            <a:r>
              <a:rPr lang="en-US" sz="1400" dirty="0" smtClean="0">
                <a:latin typeface="Courier New" pitchFamily="49" charset="0"/>
                <a:cs typeface="Courier New" pitchFamily="49" charset="0"/>
                <a:sym typeface="Wingdings"/>
              </a:rPr>
              <a:t>- </a:t>
            </a:r>
            <a:r>
              <a:rPr lang="en-US" sz="1400" b="1" dirty="0" smtClean="0">
                <a:latin typeface="Courier New" pitchFamily="49" charset="0"/>
                <a:cs typeface="Courier New" pitchFamily="49" charset="0"/>
                <a:sym typeface="Wingdings"/>
              </a:rPr>
              <a:t>Monolithic suspensions</a:t>
            </a:r>
            <a:endParaRPr lang="it-IT" sz="1400" dirty="0"/>
          </a:p>
        </p:txBody>
      </p:sp>
      <p:sp>
        <p:nvSpPr>
          <p:cNvPr id="9" name="Rectangle 8"/>
          <p:cNvSpPr/>
          <p:nvPr/>
        </p:nvSpPr>
        <p:spPr>
          <a:xfrm>
            <a:off x="614364" y="3471863"/>
            <a:ext cx="2971800" cy="250030"/>
          </a:xfrm>
          <a:prstGeom prst="rect">
            <a:avLst/>
          </a:prstGeom>
          <a:noFill/>
          <a:ln w="5715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2" name="Rectangle 11"/>
          <p:cNvSpPr/>
          <p:nvPr/>
        </p:nvSpPr>
        <p:spPr>
          <a:xfrm>
            <a:off x="5110164" y="2886078"/>
            <a:ext cx="3926680" cy="671512"/>
          </a:xfrm>
          <a:prstGeom prst="rect">
            <a:avLst/>
          </a:prstGeom>
          <a:noFill/>
          <a:ln w="5715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3" name="Rectangle 12"/>
          <p:cNvSpPr/>
          <p:nvPr/>
        </p:nvSpPr>
        <p:spPr>
          <a:xfrm>
            <a:off x="492921" y="1942566"/>
            <a:ext cx="4043363" cy="2257028"/>
          </a:xfrm>
          <a:prstGeom prst="rect">
            <a:avLst/>
          </a:prstGeom>
          <a:solidFill>
            <a:srgbClr val="FFC000">
              <a:alpha val="40000"/>
            </a:srgbClr>
          </a:solidFill>
        </p:spPr>
        <p:txBody>
          <a:bodyPr wrap="square">
            <a:spAutoFit/>
          </a:bodyPr>
          <a:lstStyle/>
          <a:p>
            <a:pPr algn="just">
              <a:spcBef>
                <a:spcPts val="600"/>
              </a:spcBef>
            </a:pPr>
            <a:r>
              <a:rPr lang="en-US" b="1" dirty="0" smtClean="0">
                <a:latin typeface="Courier New" pitchFamily="49" charset="0"/>
                <a:cs typeface="Courier New" pitchFamily="49" charset="0"/>
                <a:sym typeface="Wingdings"/>
              </a:rPr>
              <a:t>Reducing the Quantum noise:</a:t>
            </a:r>
            <a:endParaRPr lang="en-US" dirty="0" smtClean="0">
              <a:latin typeface="Courier New" pitchFamily="49" charset="0"/>
              <a:cs typeface="Courier New" pitchFamily="49" charset="0"/>
              <a:sym typeface="Wingdings"/>
            </a:endParaRPr>
          </a:p>
          <a:p>
            <a:pPr algn="just">
              <a:spcBef>
                <a:spcPts val="600"/>
              </a:spcBef>
              <a:buFontTx/>
              <a:buChar char="-"/>
            </a:pPr>
            <a:r>
              <a:rPr lang="en-US" b="1" dirty="0" smtClean="0">
                <a:latin typeface="Courier New" pitchFamily="49" charset="0"/>
                <a:cs typeface="Courier New" pitchFamily="49" charset="0"/>
                <a:sym typeface="Wingdings"/>
              </a:rPr>
              <a:t> </a:t>
            </a:r>
            <a:r>
              <a:rPr lang="en-US" sz="1400" b="1" dirty="0" smtClean="0">
                <a:latin typeface="Courier New" pitchFamily="49" charset="0"/>
                <a:cs typeface="Courier New" pitchFamily="49" charset="0"/>
                <a:sym typeface="Wingdings"/>
              </a:rPr>
              <a:t>increase the Arm finesse </a:t>
            </a:r>
          </a:p>
          <a:p>
            <a:pPr marL="295275" lvl="1" indent="0" algn="just">
              <a:buFontTx/>
              <a:buChar char="-"/>
            </a:pPr>
            <a:r>
              <a:rPr lang="en-US" sz="1400" dirty="0" smtClean="0">
                <a:latin typeface="Courier New" pitchFamily="49" charset="0"/>
                <a:cs typeface="Courier New" pitchFamily="49" charset="0"/>
                <a:sym typeface="Wingdings"/>
              </a:rPr>
              <a:t> Dynamical effects in the cavity locking signals</a:t>
            </a:r>
          </a:p>
          <a:p>
            <a:pPr marL="295275" lvl="1" indent="0" algn="just">
              <a:buFontTx/>
              <a:buChar char="-"/>
            </a:pPr>
            <a:r>
              <a:rPr lang="en-US" sz="1400" dirty="0" smtClean="0">
                <a:latin typeface="Courier New" pitchFamily="49" charset="0"/>
                <a:cs typeface="Courier New" pitchFamily="49" charset="0"/>
                <a:sym typeface="Wingdings"/>
              </a:rPr>
              <a:t> Radiation pressure effects</a:t>
            </a:r>
          </a:p>
          <a:p>
            <a:pPr algn="just">
              <a:buFontTx/>
              <a:buChar char="-"/>
            </a:pPr>
            <a:r>
              <a:rPr lang="en-US" sz="1400" b="1" dirty="0" smtClean="0">
                <a:latin typeface="Courier New" pitchFamily="49" charset="0"/>
                <a:cs typeface="Courier New" pitchFamily="49" charset="0"/>
                <a:sym typeface="Wingdings"/>
              </a:rPr>
              <a:t> increase the input power</a:t>
            </a:r>
          </a:p>
          <a:p>
            <a:pPr marL="295275" lvl="1" indent="0" algn="just">
              <a:spcBef>
                <a:spcPts val="100"/>
              </a:spcBef>
              <a:buFontTx/>
              <a:buChar char="-"/>
            </a:pPr>
            <a:r>
              <a:rPr lang="en-US" sz="1400" dirty="0" smtClean="0">
                <a:latin typeface="Courier New" pitchFamily="49" charset="0"/>
                <a:cs typeface="Courier New" pitchFamily="49" charset="0"/>
                <a:sym typeface="Wingdings"/>
              </a:rPr>
              <a:t> Larger thermal effects</a:t>
            </a:r>
          </a:p>
          <a:p>
            <a:pPr marL="295275" lvl="1" indent="0" algn="just">
              <a:spcBef>
                <a:spcPts val="100"/>
              </a:spcBef>
              <a:buFontTx/>
              <a:buChar char="-"/>
            </a:pPr>
            <a:r>
              <a:rPr lang="en-US" sz="1400" dirty="0" smtClean="0">
                <a:latin typeface="Courier New" pitchFamily="49" charset="0"/>
                <a:cs typeface="Courier New" pitchFamily="49" charset="0"/>
                <a:sym typeface="Wingdings"/>
              </a:rPr>
              <a:t> Radiation pressure effects</a:t>
            </a:r>
          </a:p>
          <a:p>
            <a:pPr algn="just">
              <a:buFontTx/>
              <a:buChar char="-"/>
            </a:pPr>
            <a:r>
              <a:rPr lang="en-US" sz="1400" b="1" dirty="0" smtClean="0">
                <a:latin typeface="Courier New" pitchFamily="49" charset="0"/>
                <a:cs typeface="Courier New" pitchFamily="49" charset="0"/>
                <a:sym typeface="Wingdings"/>
              </a:rPr>
              <a:t> inject squeezed light</a:t>
            </a:r>
          </a:p>
        </p:txBody>
      </p:sp>
    </p:spTree>
    <p:extLst>
      <p:ext uri="{BB962C8B-B14F-4D97-AF65-F5344CB8AC3E}">
        <p14:creationId xmlns:p14="http://schemas.microsoft.com/office/powerpoint/2010/main" xmlns="" val="393643045"/>
      </p:ext>
    </p:extLst>
  </p:cSld>
  <p:clrMapOvr>
    <a:masterClrMapping/>
  </p:clrMapOvr>
  <p:transition advTm="266"/>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a:xfrm>
            <a:off x="8489573" y="4768329"/>
            <a:ext cx="493059" cy="273844"/>
          </a:xfrm>
        </p:spPr>
        <p:txBody>
          <a:bodyPr/>
          <a:lstStyle/>
          <a:p>
            <a:pPr>
              <a:defRPr/>
            </a:pPr>
            <a:fld id="{D1495295-628A-4E4F-BB4E-3FEB5E088B0A}" type="slidenum">
              <a:rPr lang="fr-FR">
                <a:latin typeface="Courier New" pitchFamily="49" charset="0"/>
                <a:cs typeface="Courier New" pitchFamily="49" charset="0"/>
              </a:rPr>
              <a:pPr>
                <a:defRPr/>
              </a:pPr>
              <a:t>11</a:t>
            </a:fld>
            <a:endParaRPr lang="fr-FR" dirty="0">
              <a:latin typeface="Courier New" pitchFamily="49" charset="0"/>
              <a:cs typeface="Courier New" pitchFamily="49" charset="0"/>
            </a:endParaRPr>
          </a:p>
        </p:txBody>
      </p:sp>
      <p:sp>
        <p:nvSpPr>
          <p:cNvPr id="10" name="Footer Placeholder 4"/>
          <p:cNvSpPr txBox="1">
            <a:spLocks/>
          </p:cNvSpPr>
          <p:nvPr/>
        </p:nvSpPr>
        <p:spPr>
          <a:xfrm>
            <a:off x="4906035" y="4855062"/>
            <a:ext cx="5238750" cy="273844"/>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u="none" strike="noStrike" kern="1200" cap="none" spc="0" normalizeH="0" baseline="0" noProof="0" dirty="0" smtClean="0">
                <a:ln>
                  <a:noFill/>
                </a:ln>
                <a:effectLst/>
                <a:uLnTx/>
                <a:uFillTx/>
                <a:latin typeface="Courier New" pitchFamily="49" charset="0"/>
                <a:cs typeface="Courier New" pitchFamily="49" charset="0"/>
              </a:rPr>
              <a:t>Maddalen</a:t>
            </a:r>
            <a:r>
              <a:rPr lang="en-US" sz="1200" dirty="0" smtClean="0">
                <a:latin typeface="Courier New" pitchFamily="49" charset="0"/>
                <a:cs typeface="Courier New" pitchFamily="49" charset="0"/>
              </a:rPr>
              <a:t>a Mantovani</a:t>
            </a:r>
            <a:endParaRPr kumimoji="0" lang="en-US" sz="1200" b="0" u="none" strike="noStrike" kern="1200" cap="none" spc="0" normalizeH="0" baseline="0" noProof="0" dirty="0">
              <a:ln>
                <a:noFill/>
              </a:ln>
              <a:effectLst/>
              <a:uLnTx/>
              <a:uFillTx/>
              <a:latin typeface="Courier New" pitchFamily="49" charset="0"/>
              <a:cs typeface="Courier New" pitchFamily="49" charset="0"/>
            </a:endParaRPr>
          </a:p>
        </p:txBody>
      </p:sp>
      <p:sp>
        <p:nvSpPr>
          <p:cNvPr id="7" name="Footer Placeholder 4"/>
          <p:cNvSpPr>
            <a:spLocks noGrp="1"/>
          </p:cNvSpPr>
          <p:nvPr>
            <p:ph type="ftr" sz="quarter" idx="12"/>
          </p:nvPr>
        </p:nvSpPr>
        <p:spPr>
          <a:xfrm>
            <a:off x="1945797" y="4861790"/>
            <a:ext cx="5238750" cy="273844"/>
          </a:xfrm>
        </p:spPr>
        <p:txBody>
          <a:bodyPr/>
          <a:lstStyle/>
          <a:p>
            <a:r>
              <a:rPr lang="en-US" smtClean="0">
                <a:solidFill>
                  <a:srgbClr val="C00000"/>
                </a:solidFill>
                <a:latin typeface="Courier New" pitchFamily="49" charset="0"/>
                <a:cs typeface="Courier New" pitchFamily="49" charset="0"/>
              </a:rPr>
              <a:t>10th of July 2019 – Amaldi 13 and GR 22</a:t>
            </a:r>
            <a:endParaRPr lang="en-US" dirty="0">
              <a:solidFill>
                <a:srgbClr val="C00000"/>
              </a:solidFill>
              <a:latin typeface="Courier New" pitchFamily="49" charset="0"/>
              <a:cs typeface="Courier New" pitchFamily="49" charset="0"/>
            </a:endParaRPr>
          </a:p>
        </p:txBody>
      </p:sp>
      <p:sp>
        <p:nvSpPr>
          <p:cNvPr id="11" name="Title 1"/>
          <p:cNvSpPr txBox="1">
            <a:spLocks/>
          </p:cNvSpPr>
          <p:nvPr/>
        </p:nvSpPr>
        <p:spPr>
          <a:xfrm>
            <a:off x="1809348" y="144018"/>
            <a:ext cx="6429983" cy="476026"/>
          </a:xfrm>
          <a:prstGeom prst="rect">
            <a:avLst/>
          </a:prstGeom>
        </p:spPr>
        <p:txBody>
          <a:bodyPr vert="horz" lIns="91440" tIns="45720" rIns="91440" bIns="45720" rtlCol="0" anchor="b" anchorCtr="0">
            <a:noAutofit/>
          </a:bodyPr>
          <a:lstStyle/>
          <a:p>
            <a:pPr lvl="0" algn="r">
              <a:spcBef>
                <a:spcPct val="0"/>
              </a:spcBef>
              <a:defRPr/>
            </a:pPr>
            <a:r>
              <a:rPr lang="en-US" sz="2800" b="1" dirty="0" smtClean="0">
                <a:latin typeface="Courier New" pitchFamily="49" charset="0"/>
                <a:ea typeface="+mj-ea"/>
                <a:cs typeface="Courier New" pitchFamily="49" charset="0"/>
              </a:rPr>
              <a:t>Marginally Stable cavity</a:t>
            </a:r>
            <a:endParaRPr kumimoji="0" lang="en-US" sz="2800" b="1" i="0" u="none" strike="noStrike" kern="1200" cap="none" spc="0" normalizeH="0" baseline="0" noProof="0" dirty="0" smtClean="0">
              <a:ln>
                <a:noFill/>
              </a:ln>
              <a:solidFill>
                <a:schemeClr val="tx1"/>
              </a:solidFill>
              <a:effectLst/>
              <a:uLnTx/>
              <a:uFillTx/>
              <a:latin typeface="Courier New" pitchFamily="49" charset="0"/>
              <a:ea typeface="+mj-ea"/>
              <a:cs typeface="Courier New" pitchFamily="49" charset="0"/>
            </a:endParaRPr>
          </a:p>
        </p:txBody>
      </p:sp>
      <p:sp>
        <p:nvSpPr>
          <p:cNvPr id="24" name="Text Placeholder 2"/>
          <p:cNvSpPr>
            <a:spLocks noGrp="1"/>
          </p:cNvSpPr>
          <p:nvPr>
            <p:ph type="body" sz="half" idx="1"/>
          </p:nvPr>
        </p:nvSpPr>
        <p:spPr>
          <a:xfrm>
            <a:off x="534911" y="1015669"/>
            <a:ext cx="4966382" cy="3669507"/>
          </a:xfrm>
        </p:spPr>
        <p:txBody>
          <a:bodyPr>
            <a:normAutofit/>
          </a:bodyPr>
          <a:lstStyle/>
          <a:p>
            <a:pPr marL="0" indent="0" algn="just">
              <a:spcBef>
                <a:spcPts val="600"/>
              </a:spcBef>
              <a:buNone/>
            </a:pPr>
            <a:r>
              <a:rPr lang="it-IT" sz="1400" dirty="0" smtClean="0">
                <a:solidFill>
                  <a:schemeClr val="tx1"/>
                </a:solidFill>
                <a:latin typeface="Courier New" pitchFamily="49" charset="0"/>
                <a:cs typeface="Courier New" pitchFamily="49" charset="0"/>
                <a:sym typeface="Wingdings"/>
              </a:rPr>
              <a:t>The most challenging peculiarity of the Advanced Virgo ITF is given by the low stability of the recycling cavity.</a:t>
            </a:r>
          </a:p>
          <a:p>
            <a:pPr marL="0" indent="0" algn="just">
              <a:spcBef>
                <a:spcPts val="600"/>
              </a:spcBef>
              <a:buNone/>
            </a:pPr>
            <a:r>
              <a:rPr lang="it-IT" sz="1400" dirty="0" smtClean="0">
                <a:solidFill>
                  <a:schemeClr val="tx1"/>
                </a:solidFill>
                <a:latin typeface="Courier New" pitchFamily="49" charset="0"/>
                <a:cs typeface="Courier New" pitchFamily="49" charset="0"/>
                <a:sym typeface="Wingdings"/>
              </a:rPr>
              <a:t>This choice is a consequence of the need of increasing the beam size on the input mirrors and space constrains</a:t>
            </a:r>
          </a:p>
          <a:p>
            <a:pPr marL="0" indent="0" algn="just">
              <a:spcBef>
                <a:spcPts val="600"/>
              </a:spcBef>
              <a:buNone/>
            </a:pPr>
            <a:endParaRPr lang="it-IT" sz="1400" dirty="0" smtClean="0">
              <a:solidFill>
                <a:schemeClr val="tx1"/>
              </a:solidFill>
              <a:latin typeface="Courier New" pitchFamily="49" charset="0"/>
              <a:cs typeface="Courier New" pitchFamily="49" charset="0"/>
              <a:sym typeface="Wingdings"/>
            </a:endParaRPr>
          </a:p>
          <a:p>
            <a:pPr marL="0" indent="0" algn="just">
              <a:spcBef>
                <a:spcPts val="600"/>
              </a:spcBef>
              <a:buNone/>
            </a:pPr>
            <a:r>
              <a:rPr lang="it-IT" sz="1400" dirty="0" smtClean="0">
                <a:solidFill>
                  <a:schemeClr val="tx1"/>
                </a:solidFill>
                <a:latin typeface="Courier New" pitchFamily="49" charset="0"/>
                <a:cs typeface="Courier New" pitchFamily="49" charset="0"/>
                <a:sym typeface="Wingdings"/>
              </a:rPr>
              <a:t>The solution is to use high modulation frequency (lower finesse) to be more robust against aberration, but still a marginally stable cavity is strongly affected by defects</a:t>
            </a:r>
            <a:r>
              <a:rPr lang="it-IT" sz="1400" dirty="0" smtClean="0">
                <a:solidFill>
                  <a:schemeClr val="tx1"/>
                </a:solidFill>
                <a:latin typeface="Courier New" pitchFamily="49" charset="0"/>
                <a:cs typeface="Courier New" pitchFamily="49" charset="0"/>
                <a:sym typeface="Wingdings"/>
              </a:rPr>
              <a:t>...</a:t>
            </a:r>
          </a:p>
          <a:p>
            <a:pPr marL="0" indent="0" algn="just">
              <a:spcBef>
                <a:spcPts val="600"/>
              </a:spcBef>
              <a:buNone/>
            </a:pPr>
            <a:endParaRPr lang="it-IT" sz="1400" dirty="0" smtClean="0">
              <a:solidFill>
                <a:schemeClr val="tx1"/>
              </a:solidFill>
              <a:latin typeface="Courier New" pitchFamily="49" charset="0"/>
              <a:cs typeface="Courier New" pitchFamily="49" charset="0"/>
              <a:sym typeface="Wingdings"/>
            </a:endParaRPr>
          </a:p>
          <a:p>
            <a:pPr marL="0" indent="0" algn="just">
              <a:spcBef>
                <a:spcPts val="600"/>
              </a:spcBef>
              <a:buNone/>
            </a:pPr>
            <a:endParaRPr lang="en-US" sz="1400" dirty="0" smtClean="0">
              <a:solidFill>
                <a:schemeClr val="tx1"/>
              </a:solidFill>
              <a:latin typeface="Courier New" pitchFamily="49" charset="0"/>
              <a:cs typeface="Courier New" pitchFamily="49" charset="0"/>
              <a:sym typeface="Wingdings"/>
            </a:endParaRPr>
          </a:p>
          <a:p>
            <a:pPr marL="0" indent="0" algn="just">
              <a:spcBef>
                <a:spcPts val="600"/>
              </a:spcBef>
              <a:buNone/>
            </a:pPr>
            <a:endParaRPr lang="en-US" sz="1400" dirty="0" smtClean="0">
              <a:solidFill>
                <a:schemeClr val="tx1"/>
              </a:solidFill>
              <a:latin typeface="Courier New" pitchFamily="49" charset="0"/>
              <a:cs typeface="Courier New" pitchFamily="49" charset="0"/>
              <a:sym typeface="Wingdings"/>
            </a:endParaRPr>
          </a:p>
          <a:p>
            <a:pPr marL="0" indent="0" algn="just">
              <a:spcBef>
                <a:spcPts val="600"/>
              </a:spcBef>
              <a:buFontTx/>
              <a:buChar char="-"/>
            </a:pPr>
            <a:endParaRPr lang="en-US" sz="1400" dirty="0" smtClean="0">
              <a:solidFill>
                <a:schemeClr val="tx1"/>
              </a:solidFill>
              <a:latin typeface="Courier New" pitchFamily="49" charset="0"/>
              <a:cs typeface="Courier New" pitchFamily="49" charset="0"/>
              <a:sym typeface="Wingdings"/>
            </a:endParaRPr>
          </a:p>
        </p:txBody>
      </p:sp>
      <p:pic>
        <p:nvPicPr>
          <p:cNvPr id="4098" name="Picture 2"/>
          <p:cNvPicPr>
            <a:picLocks noChangeAspect="1" noChangeArrowheads="1"/>
          </p:cNvPicPr>
          <p:nvPr/>
        </p:nvPicPr>
        <p:blipFill>
          <a:blip r:embed="rId3" cstate="print"/>
          <a:srcRect/>
          <a:stretch>
            <a:fillRect/>
          </a:stretch>
        </p:blipFill>
        <p:spPr bwMode="auto">
          <a:xfrm>
            <a:off x="5957890" y="1259310"/>
            <a:ext cx="2700337" cy="1930278"/>
          </a:xfrm>
          <a:prstGeom prst="rect">
            <a:avLst/>
          </a:prstGeom>
          <a:noFill/>
          <a:ln w="9525">
            <a:noFill/>
            <a:miter lim="800000"/>
            <a:headEnd/>
            <a:tailEnd/>
          </a:ln>
        </p:spPr>
      </p:pic>
      <p:sp>
        <p:nvSpPr>
          <p:cNvPr id="17" name="TextBox 16"/>
          <p:cNvSpPr txBox="1"/>
          <p:nvPr/>
        </p:nvSpPr>
        <p:spPr>
          <a:xfrm>
            <a:off x="6679408" y="3278983"/>
            <a:ext cx="1617751" cy="307777"/>
          </a:xfrm>
          <a:prstGeom prst="rect">
            <a:avLst/>
          </a:prstGeom>
          <a:noFill/>
        </p:spPr>
        <p:txBody>
          <a:bodyPr wrap="none" rtlCol="0">
            <a:spAutoFit/>
          </a:bodyPr>
          <a:lstStyle/>
          <a:p>
            <a:r>
              <a:rPr lang="it-IT" sz="1400" b="1" dirty="0" smtClean="0">
                <a:latin typeface="Courier New" pitchFamily="49" charset="0"/>
                <a:cs typeface="Courier New" pitchFamily="49" charset="0"/>
              </a:rPr>
              <a:t>1-g</a:t>
            </a:r>
            <a:r>
              <a:rPr lang="it-IT" sz="1400" b="1" baseline="-25000" dirty="0" smtClean="0">
                <a:latin typeface="Courier New" pitchFamily="49" charset="0"/>
                <a:cs typeface="Courier New" pitchFamily="49" charset="0"/>
              </a:rPr>
              <a:t>1</a:t>
            </a:r>
            <a:r>
              <a:rPr lang="it-IT" sz="1400" b="1" dirty="0" smtClean="0">
                <a:latin typeface="Courier New" pitchFamily="49" charset="0"/>
                <a:cs typeface="Courier New" pitchFamily="49" charset="0"/>
              </a:rPr>
              <a:t>g</a:t>
            </a:r>
            <a:r>
              <a:rPr lang="it-IT" sz="1400" b="1" baseline="-25000" dirty="0" smtClean="0">
                <a:latin typeface="Courier New" pitchFamily="49" charset="0"/>
                <a:cs typeface="Courier New" pitchFamily="49" charset="0"/>
              </a:rPr>
              <a:t>2</a:t>
            </a:r>
            <a:r>
              <a:rPr lang="it-IT" sz="1400" b="1" dirty="0" smtClean="0">
                <a:latin typeface="Courier New" pitchFamily="49" charset="0"/>
                <a:cs typeface="Courier New" pitchFamily="49" charset="0"/>
              </a:rPr>
              <a:t> ~1.9e-5</a:t>
            </a:r>
            <a:endParaRPr lang="it-IT" sz="1400" b="1" dirty="0">
              <a:latin typeface="Courier New" pitchFamily="49" charset="0"/>
              <a:cs typeface="Courier New" pitchFamily="49" charset="0"/>
            </a:endParaRPr>
          </a:p>
        </p:txBody>
      </p:sp>
      <p:pic>
        <p:nvPicPr>
          <p:cNvPr id="4099" name="Picture 3"/>
          <p:cNvPicPr>
            <a:picLocks noChangeAspect="1" noChangeArrowheads="1"/>
          </p:cNvPicPr>
          <p:nvPr/>
        </p:nvPicPr>
        <p:blipFill>
          <a:blip r:embed="rId4" cstate="print"/>
          <a:srcRect/>
          <a:stretch>
            <a:fillRect/>
          </a:stretch>
        </p:blipFill>
        <p:spPr bwMode="auto">
          <a:xfrm>
            <a:off x="6281738" y="3746610"/>
            <a:ext cx="2262187" cy="851585"/>
          </a:xfrm>
          <a:prstGeom prst="rect">
            <a:avLst/>
          </a:prstGeom>
          <a:noFill/>
          <a:ln w="9525">
            <a:noFill/>
            <a:miter lim="800000"/>
            <a:headEnd/>
            <a:tailEnd/>
          </a:ln>
        </p:spPr>
      </p:pic>
      <p:sp>
        <p:nvSpPr>
          <p:cNvPr id="18" name="TextBox 17"/>
          <p:cNvSpPr txBox="1"/>
          <p:nvPr/>
        </p:nvSpPr>
        <p:spPr>
          <a:xfrm>
            <a:off x="6288883" y="931070"/>
            <a:ext cx="2010487" cy="307777"/>
          </a:xfrm>
          <a:prstGeom prst="rect">
            <a:avLst/>
          </a:prstGeom>
          <a:noFill/>
        </p:spPr>
        <p:txBody>
          <a:bodyPr wrap="none" rtlCol="0">
            <a:spAutoFit/>
          </a:bodyPr>
          <a:lstStyle/>
          <a:p>
            <a:r>
              <a:rPr lang="it-IT" sz="1400" b="1" dirty="0" smtClean="0">
                <a:latin typeface="Courier New" pitchFamily="49" charset="0"/>
                <a:cs typeface="Courier New" pitchFamily="49" charset="0"/>
              </a:rPr>
              <a:t>Intracavity power</a:t>
            </a:r>
            <a:endParaRPr lang="it-IT" sz="1400" b="1" dirty="0">
              <a:latin typeface="Courier New" pitchFamily="49" charset="0"/>
              <a:cs typeface="Courier New" pitchFamily="49" charset="0"/>
            </a:endParaRPr>
          </a:p>
        </p:txBody>
      </p:sp>
      <p:sp>
        <p:nvSpPr>
          <p:cNvPr id="19" name="TextBox 18"/>
          <p:cNvSpPr txBox="1"/>
          <p:nvPr/>
        </p:nvSpPr>
        <p:spPr>
          <a:xfrm>
            <a:off x="6634165" y="2697964"/>
            <a:ext cx="1240631" cy="246221"/>
          </a:xfrm>
          <a:prstGeom prst="rect">
            <a:avLst/>
          </a:prstGeom>
          <a:noFill/>
          <a:ln>
            <a:noFill/>
          </a:ln>
        </p:spPr>
        <p:txBody>
          <a:bodyPr wrap="square" rtlCol="0">
            <a:spAutoFit/>
          </a:bodyPr>
          <a:lstStyle/>
          <a:p>
            <a:pPr algn="ctr"/>
            <a:r>
              <a:rPr lang="en-US" sz="1000" dirty="0" smtClean="0">
                <a:latin typeface="Courier New" pitchFamily="49" charset="0"/>
                <a:cs typeface="Courier New" pitchFamily="49" charset="0"/>
                <a:sym typeface="Wingdings"/>
              </a:rPr>
              <a:t>J. </a:t>
            </a:r>
            <a:r>
              <a:rPr lang="en-US" sz="1000" dirty="0" err="1" smtClean="0">
                <a:latin typeface="Courier New" pitchFamily="49" charset="0"/>
                <a:cs typeface="Courier New" pitchFamily="49" charset="0"/>
                <a:sym typeface="Wingdings"/>
              </a:rPr>
              <a:t>Casanueva</a:t>
            </a:r>
            <a:endParaRPr lang="it-IT" sz="1000" dirty="0"/>
          </a:p>
        </p:txBody>
      </p:sp>
    </p:spTree>
    <p:extLst>
      <p:ext uri="{BB962C8B-B14F-4D97-AF65-F5344CB8AC3E}">
        <p14:creationId xmlns:p14="http://schemas.microsoft.com/office/powerpoint/2010/main" xmlns="" val="393643045"/>
      </p:ext>
    </p:extLst>
  </p:cSld>
  <p:clrMapOvr>
    <a:masterClrMapping/>
  </p:clrMapOvr>
  <p:transition advTm="266"/>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a:xfrm>
            <a:off x="8489573" y="4768329"/>
            <a:ext cx="493059" cy="273844"/>
          </a:xfrm>
        </p:spPr>
        <p:txBody>
          <a:bodyPr/>
          <a:lstStyle/>
          <a:p>
            <a:pPr>
              <a:defRPr/>
            </a:pPr>
            <a:fld id="{D1495295-628A-4E4F-BB4E-3FEB5E088B0A}" type="slidenum">
              <a:rPr lang="fr-FR">
                <a:latin typeface="Courier New" pitchFamily="49" charset="0"/>
                <a:cs typeface="Courier New" pitchFamily="49" charset="0"/>
              </a:rPr>
              <a:pPr>
                <a:defRPr/>
              </a:pPr>
              <a:t>12</a:t>
            </a:fld>
            <a:endParaRPr lang="fr-FR" dirty="0">
              <a:latin typeface="Courier New" pitchFamily="49" charset="0"/>
              <a:cs typeface="Courier New" pitchFamily="49" charset="0"/>
            </a:endParaRPr>
          </a:p>
        </p:txBody>
      </p:sp>
      <p:sp>
        <p:nvSpPr>
          <p:cNvPr id="10" name="Footer Placeholder 4"/>
          <p:cNvSpPr txBox="1">
            <a:spLocks/>
          </p:cNvSpPr>
          <p:nvPr/>
        </p:nvSpPr>
        <p:spPr>
          <a:xfrm>
            <a:off x="4906035" y="4855062"/>
            <a:ext cx="5238750" cy="273844"/>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u="none" strike="noStrike" kern="1200" cap="none" spc="0" normalizeH="0" baseline="0" noProof="0" dirty="0" smtClean="0">
                <a:ln>
                  <a:noFill/>
                </a:ln>
                <a:effectLst/>
                <a:uLnTx/>
                <a:uFillTx/>
                <a:latin typeface="Courier New" pitchFamily="49" charset="0"/>
                <a:cs typeface="Courier New" pitchFamily="49" charset="0"/>
              </a:rPr>
              <a:t>Maddalen</a:t>
            </a:r>
            <a:r>
              <a:rPr lang="en-US" sz="1200" dirty="0" smtClean="0">
                <a:latin typeface="Courier New" pitchFamily="49" charset="0"/>
                <a:cs typeface="Courier New" pitchFamily="49" charset="0"/>
              </a:rPr>
              <a:t>a Mantovani</a:t>
            </a:r>
            <a:endParaRPr kumimoji="0" lang="en-US" sz="1200" b="0" u="none" strike="noStrike" kern="1200" cap="none" spc="0" normalizeH="0" baseline="0" noProof="0" dirty="0">
              <a:ln>
                <a:noFill/>
              </a:ln>
              <a:effectLst/>
              <a:uLnTx/>
              <a:uFillTx/>
              <a:latin typeface="Courier New" pitchFamily="49" charset="0"/>
              <a:cs typeface="Courier New" pitchFamily="49" charset="0"/>
            </a:endParaRPr>
          </a:p>
        </p:txBody>
      </p:sp>
      <p:sp>
        <p:nvSpPr>
          <p:cNvPr id="7" name="Footer Placeholder 4"/>
          <p:cNvSpPr>
            <a:spLocks noGrp="1"/>
          </p:cNvSpPr>
          <p:nvPr>
            <p:ph type="ftr" sz="quarter" idx="12"/>
          </p:nvPr>
        </p:nvSpPr>
        <p:spPr>
          <a:xfrm>
            <a:off x="1945797" y="4861790"/>
            <a:ext cx="5238750" cy="273844"/>
          </a:xfrm>
        </p:spPr>
        <p:txBody>
          <a:bodyPr/>
          <a:lstStyle/>
          <a:p>
            <a:r>
              <a:rPr lang="en-US" smtClean="0">
                <a:solidFill>
                  <a:srgbClr val="C00000"/>
                </a:solidFill>
                <a:latin typeface="Courier New" pitchFamily="49" charset="0"/>
                <a:cs typeface="Courier New" pitchFamily="49" charset="0"/>
              </a:rPr>
              <a:t>10th of July 2019 – Amaldi 13 and GR 22</a:t>
            </a:r>
            <a:endParaRPr lang="en-US" dirty="0">
              <a:solidFill>
                <a:srgbClr val="C00000"/>
              </a:solidFill>
              <a:latin typeface="Courier New" pitchFamily="49" charset="0"/>
              <a:cs typeface="Courier New" pitchFamily="49" charset="0"/>
            </a:endParaRPr>
          </a:p>
        </p:txBody>
      </p:sp>
      <p:sp>
        <p:nvSpPr>
          <p:cNvPr id="11" name="Title 1"/>
          <p:cNvSpPr txBox="1">
            <a:spLocks/>
          </p:cNvSpPr>
          <p:nvPr/>
        </p:nvSpPr>
        <p:spPr>
          <a:xfrm>
            <a:off x="1809348" y="144018"/>
            <a:ext cx="6429983" cy="476026"/>
          </a:xfrm>
          <a:prstGeom prst="rect">
            <a:avLst/>
          </a:prstGeom>
        </p:spPr>
        <p:txBody>
          <a:bodyPr vert="horz" lIns="91440" tIns="45720" rIns="91440" bIns="45720" rtlCol="0" anchor="b" anchorCtr="0">
            <a:noAutofit/>
          </a:bodyPr>
          <a:lstStyle/>
          <a:p>
            <a:pPr lvl="0" algn="r">
              <a:spcBef>
                <a:spcPct val="0"/>
              </a:spcBef>
              <a:defRPr/>
            </a:pPr>
            <a:r>
              <a:rPr lang="en-US" sz="2800" b="1" dirty="0" smtClean="0">
                <a:latin typeface="Courier New" pitchFamily="49" charset="0"/>
                <a:ea typeface="+mj-ea"/>
                <a:cs typeface="Courier New" pitchFamily="49" charset="0"/>
              </a:rPr>
              <a:t>Marginally Stable cavity</a:t>
            </a:r>
            <a:endParaRPr kumimoji="0" lang="en-US" sz="2800" b="1" i="0" u="none" strike="noStrike" kern="1200" cap="none" spc="0" normalizeH="0" baseline="0" noProof="0" dirty="0" smtClean="0">
              <a:ln>
                <a:noFill/>
              </a:ln>
              <a:solidFill>
                <a:schemeClr val="tx1"/>
              </a:solidFill>
              <a:effectLst/>
              <a:uLnTx/>
              <a:uFillTx/>
              <a:latin typeface="Courier New" pitchFamily="49" charset="0"/>
              <a:ea typeface="+mj-ea"/>
              <a:cs typeface="Courier New" pitchFamily="49" charset="0"/>
            </a:endParaRPr>
          </a:p>
        </p:txBody>
      </p:sp>
      <p:sp>
        <p:nvSpPr>
          <p:cNvPr id="24" name="Text Placeholder 2"/>
          <p:cNvSpPr>
            <a:spLocks noGrp="1"/>
          </p:cNvSpPr>
          <p:nvPr>
            <p:ph type="body" sz="half" idx="1"/>
          </p:nvPr>
        </p:nvSpPr>
        <p:spPr>
          <a:xfrm>
            <a:off x="534911" y="1015669"/>
            <a:ext cx="4966382" cy="3669507"/>
          </a:xfrm>
        </p:spPr>
        <p:txBody>
          <a:bodyPr>
            <a:normAutofit/>
          </a:bodyPr>
          <a:lstStyle/>
          <a:p>
            <a:pPr marL="0" indent="0" algn="just">
              <a:spcBef>
                <a:spcPts val="600"/>
              </a:spcBef>
              <a:buNone/>
            </a:pPr>
            <a:r>
              <a:rPr lang="it-IT" sz="1400" dirty="0" smtClean="0">
                <a:solidFill>
                  <a:schemeClr val="tx1"/>
                </a:solidFill>
                <a:latin typeface="Courier New" pitchFamily="49" charset="0"/>
                <a:cs typeface="Courier New" pitchFamily="49" charset="0"/>
                <a:sym typeface="Wingdings"/>
              </a:rPr>
              <a:t>The most challenging peculiarity of the Advanced Virgo ITF is given by the low stability of the recycling cavity.</a:t>
            </a:r>
          </a:p>
          <a:p>
            <a:pPr marL="0" indent="0" algn="just">
              <a:spcBef>
                <a:spcPts val="600"/>
              </a:spcBef>
              <a:buNone/>
            </a:pPr>
            <a:r>
              <a:rPr lang="it-IT" sz="1400" dirty="0" smtClean="0">
                <a:solidFill>
                  <a:schemeClr val="tx1"/>
                </a:solidFill>
                <a:latin typeface="Courier New" pitchFamily="49" charset="0"/>
                <a:cs typeface="Courier New" pitchFamily="49" charset="0"/>
                <a:sym typeface="Wingdings"/>
              </a:rPr>
              <a:t>This choice is a consequence of the need of increasing the beam size on the input mirrors and space constrains</a:t>
            </a:r>
          </a:p>
          <a:p>
            <a:pPr marL="0" indent="0" algn="just">
              <a:spcBef>
                <a:spcPts val="600"/>
              </a:spcBef>
              <a:buNone/>
            </a:pPr>
            <a:endParaRPr lang="it-IT" sz="1400" dirty="0" smtClean="0">
              <a:solidFill>
                <a:schemeClr val="tx1"/>
              </a:solidFill>
              <a:latin typeface="Courier New" pitchFamily="49" charset="0"/>
              <a:cs typeface="Courier New" pitchFamily="49" charset="0"/>
              <a:sym typeface="Wingdings"/>
            </a:endParaRPr>
          </a:p>
          <a:p>
            <a:pPr marL="0" indent="0" algn="just">
              <a:spcBef>
                <a:spcPts val="600"/>
              </a:spcBef>
              <a:buNone/>
            </a:pPr>
            <a:r>
              <a:rPr lang="it-IT" sz="1400" dirty="0" smtClean="0">
                <a:solidFill>
                  <a:schemeClr val="tx1"/>
                </a:solidFill>
                <a:latin typeface="Courier New" pitchFamily="49" charset="0"/>
                <a:cs typeface="Courier New" pitchFamily="49" charset="0"/>
                <a:sym typeface="Wingdings"/>
              </a:rPr>
              <a:t>The solution is to use high modulation frequency (lower finesse) to be more robust against aberration, but still a marginally stable cavity is strongly affected by defects</a:t>
            </a:r>
            <a:r>
              <a:rPr lang="it-IT" sz="1400" dirty="0" smtClean="0">
                <a:solidFill>
                  <a:schemeClr val="tx1"/>
                </a:solidFill>
                <a:latin typeface="Courier New" pitchFamily="49" charset="0"/>
                <a:cs typeface="Courier New" pitchFamily="49" charset="0"/>
                <a:sym typeface="Wingdings"/>
              </a:rPr>
              <a:t>...</a:t>
            </a:r>
          </a:p>
          <a:p>
            <a:pPr marL="0" indent="0" algn="just">
              <a:spcBef>
                <a:spcPts val="600"/>
              </a:spcBef>
              <a:buNone/>
            </a:pPr>
            <a:endParaRPr lang="it-IT" sz="1400" dirty="0" smtClean="0">
              <a:solidFill>
                <a:schemeClr val="tx1"/>
              </a:solidFill>
              <a:latin typeface="Courier New" pitchFamily="49" charset="0"/>
              <a:cs typeface="Courier New" pitchFamily="49" charset="0"/>
              <a:sym typeface="Wingdings"/>
            </a:endParaRPr>
          </a:p>
          <a:p>
            <a:pPr marL="0" indent="0" algn="just">
              <a:spcBef>
                <a:spcPts val="600"/>
              </a:spcBef>
              <a:buNone/>
            </a:pPr>
            <a:r>
              <a:rPr lang="it-IT" sz="1400" b="1" dirty="0" smtClean="0">
                <a:solidFill>
                  <a:schemeClr val="tx1"/>
                </a:solidFill>
                <a:latin typeface="Courier New" pitchFamily="49" charset="0"/>
                <a:cs typeface="Courier New" pitchFamily="49" charset="0"/>
                <a:sym typeface="Wingdings"/>
              </a:rPr>
              <a:t>See J. Casanueva Poster </a:t>
            </a:r>
            <a:endParaRPr lang="it-IT" sz="1400" b="1" dirty="0" smtClean="0">
              <a:solidFill>
                <a:schemeClr val="tx1"/>
              </a:solidFill>
              <a:latin typeface="Courier New" pitchFamily="49" charset="0"/>
              <a:cs typeface="Courier New" pitchFamily="49" charset="0"/>
              <a:sym typeface="Wingdings"/>
            </a:endParaRPr>
          </a:p>
          <a:p>
            <a:pPr marL="0" indent="0" algn="just">
              <a:spcBef>
                <a:spcPts val="600"/>
              </a:spcBef>
              <a:buFontTx/>
              <a:buChar char="-"/>
            </a:pPr>
            <a:endParaRPr lang="en-US" sz="1400" dirty="0" smtClean="0">
              <a:solidFill>
                <a:schemeClr val="tx1"/>
              </a:solidFill>
              <a:latin typeface="Courier New" pitchFamily="49" charset="0"/>
              <a:cs typeface="Courier New" pitchFamily="49" charset="0"/>
              <a:sym typeface="Wingdings"/>
            </a:endParaRPr>
          </a:p>
          <a:p>
            <a:pPr marL="0" indent="0" algn="just">
              <a:spcBef>
                <a:spcPts val="600"/>
              </a:spcBef>
              <a:buNone/>
            </a:pPr>
            <a:endParaRPr lang="en-US" sz="1400" dirty="0" smtClean="0">
              <a:solidFill>
                <a:schemeClr val="tx1"/>
              </a:solidFill>
              <a:latin typeface="Courier New" pitchFamily="49" charset="0"/>
              <a:cs typeface="Courier New" pitchFamily="49" charset="0"/>
              <a:sym typeface="Wingdings"/>
            </a:endParaRPr>
          </a:p>
          <a:p>
            <a:pPr marL="0" indent="0" algn="just">
              <a:spcBef>
                <a:spcPts val="600"/>
              </a:spcBef>
              <a:buFontTx/>
              <a:buChar char="-"/>
            </a:pPr>
            <a:endParaRPr lang="en-US" sz="1400" dirty="0" smtClean="0">
              <a:solidFill>
                <a:schemeClr val="tx1"/>
              </a:solidFill>
              <a:latin typeface="Courier New" pitchFamily="49" charset="0"/>
              <a:cs typeface="Courier New" pitchFamily="49" charset="0"/>
              <a:sym typeface="Wingdings"/>
            </a:endParaRPr>
          </a:p>
        </p:txBody>
      </p:sp>
      <p:pic>
        <p:nvPicPr>
          <p:cNvPr id="4098" name="Picture 2"/>
          <p:cNvPicPr>
            <a:picLocks noChangeAspect="1" noChangeArrowheads="1"/>
          </p:cNvPicPr>
          <p:nvPr/>
        </p:nvPicPr>
        <p:blipFill>
          <a:blip r:embed="rId3" cstate="print"/>
          <a:srcRect/>
          <a:stretch>
            <a:fillRect/>
          </a:stretch>
        </p:blipFill>
        <p:spPr bwMode="auto">
          <a:xfrm>
            <a:off x="5957890" y="1259310"/>
            <a:ext cx="2700337" cy="1930278"/>
          </a:xfrm>
          <a:prstGeom prst="rect">
            <a:avLst/>
          </a:prstGeom>
          <a:noFill/>
          <a:ln w="9525">
            <a:noFill/>
            <a:miter lim="800000"/>
            <a:headEnd/>
            <a:tailEnd/>
          </a:ln>
        </p:spPr>
      </p:pic>
      <p:sp>
        <p:nvSpPr>
          <p:cNvPr id="17" name="TextBox 16"/>
          <p:cNvSpPr txBox="1"/>
          <p:nvPr/>
        </p:nvSpPr>
        <p:spPr>
          <a:xfrm>
            <a:off x="6679408" y="3278983"/>
            <a:ext cx="1617751" cy="307777"/>
          </a:xfrm>
          <a:prstGeom prst="rect">
            <a:avLst/>
          </a:prstGeom>
          <a:noFill/>
        </p:spPr>
        <p:txBody>
          <a:bodyPr wrap="none" rtlCol="0">
            <a:spAutoFit/>
          </a:bodyPr>
          <a:lstStyle/>
          <a:p>
            <a:r>
              <a:rPr lang="it-IT" sz="1400" b="1" dirty="0" smtClean="0">
                <a:latin typeface="Courier New" pitchFamily="49" charset="0"/>
                <a:cs typeface="Courier New" pitchFamily="49" charset="0"/>
              </a:rPr>
              <a:t>1-g</a:t>
            </a:r>
            <a:r>
              <a:rPr lang="it-IT" sz="1400" b="1" baseline="-25000" dirty="0" smtClean="0">
                <a:latin typeface="Courier New" pitchFamily="49" charset="0"/>
                <a:cs typeface="Courier New" pitchFamily="49" charset="0"/>
              </a:rPr>
              <a:t>1</a:t>
            </a:r>
            <a:r>
              <a:rPr lang="it-IT" sz="1400" b="1" dirty="0" smtClean="0">
                <a:latin typeface="Courier New" pitchFamily="49" charset="0"/>
                <a:cs typeface="Courier New" pitchFamily="49" charset="0"/>
              </a:rPr>
              <a:t>g</a:t>
            </a:r>
            <a:r>
              <a:rPr lang="it-IT" sz="1400" b="1" baseline="-25000" dirty="0" smtClean="0">
                <a:latin typeface="Courier New" pitchFamily="49" charset="0"/>
                <a:cs typeface="Courier New" pitchFamily="49" charset="0"/>
              </a:rPr>
              <a:t>2</a:t>
            </a:r>
            <a:r>
              <a:rPr lang="it-IT" sz="1400" b="1" dirty="0" smtClean="0">
                <a:latin typeface="Courier New" pitchFamily="49" charset="0"/>
                <a:cs typeface="Courier New" pitchFamily="49" charset="0"/>
              </a:rPr>
              <a:t> ~1.9e-5</a:t>
            </a:r>
            <a:endParaRPr lang="it-IT" sz="1400" b="1" dirty="0">
              <a:latin typeface="Courier New" pitchFamily="49" charset="0"/>
              <a:cs typeface="Courier New" pitchFamily="49" charset="0"/>
            </a:endParaRPr>
          </a:p>
        </p:txBody>
      </p:sp>
      <p:pic>
        <p:nvPicPr>
          <p:cNvPr id="4099" name="Picture 3"/>
          <p:cNvPicPr>
            <a:picLocks noChangeAspect="1" noChangeArrowheads="1"/>
          </p:cNvPicPr>
          <p:nvPr/>
        </p:nvPicPr>
        <p:blipFill>
          <a:blip r:embed="rId4" cstate="print"/>
          <a:srcRect/>
          <a:stretch>
            <a:fillRect/>
          </a:stretch>
        </p:blipFill>
        <p:spPr bwMode="auto">
          <a:xfrm>
            <a:off x="6281738" y="3746610"/>
            <a:ext cx="2262187" cy="851585"/>
          </a:xfrm>
          <a:prstGeom prst="rect">
            <a:avLst/>
          </a:prstGeom>
          <a:noFill/>
          <a:ln w="9525">
            <a:noFill/>
            <a:miter lim="800000"/>
            <a:headEnd/>
            <a:tailEnd/>
          </a:ln>
        </p:spPr>
      </p:pic>
      <p:sp>
        <p:nvSpPr>
          <p:cNvPr id="18" name="TextBox 17"/>
          <p:cNvSpPr txBox="1"/>
          <p:nvPr/>
        </p:nvSpPr>
        <p:spPr>
          <a:xfrm>
            <a:off x="6288883" y="931070"/>
            <a:ext cx="2010487" cy="307777"/>
          </a:xfrm>
          <a:prstGeom prst="rect">
            <a:avLst/>
          </a:prstGeom>
          <a:noFill/>
        </p:spPr>
        <p:txBody>
          <a:bodyPr wrap="none" rtlCol="0">
            <a:spAutoFit/>
          </a:bodyPr>
          <a:lstStyle/>
          <a:p>
            <a:r>
              <a:rPr lang="it-IT" sz="1400" b="1" dirty="0" smtClean="0">
                <a:latin typeface="Courier New" pitchFamily="49" charset="0"/>
                <a:cs typeface="Courier New" pitchFamily="49" charset="0"/>
              </a:rPr>
              <a:t>Intracavity power</a:t>
            </a:r>
            <a:endParaRPr lang="it-IT" sz="1400" b="1" dirty="0">
              <a:latin typeface="Courier New" pitchFamily="49" charset="0"/>
              <a:cs typeface="Courier New" pitchFamily="49" charset="0"/>
            </a:endParaRPr>
          </a:p>
        </p:txBody>
      </p:sp>
      <p:sp>
        <p:nvSpPr>
          <p:cNvPr id="19" name="TextBox 18"/>
          <p:cNvSpPr txBox="1"/>
          <p:nvPr/>
        </p:nvSpPr>
        <p:spPr>
          <a:xfrm>
            <a:off x="6634165" y="2697964"/>
            <a:ext cx="1240631" cy="246221"/>
          </a:xfrm>
          <a:prstGeom prst="rect">
            <a:avLst/>
          </a:prstGeom>
          <a:noFill/>
          <a:ln>
            <a:noFill/>
          </a:ln>
        </p:spPr>
        <p:txBody>
          <a:bodyPr wrap="square" rtlCol="0">
            <a:spAutoFit/>
          </a:bodyPr>
          <a:lstStyle/>
          <a:p>
            <a:pPr algn="ctr"/>
            <a:r>
              <a:rPr lang="en-US" sz="1000" dirty="0" smtClean="0">
                <a:latin typeface="Courier New" pitchFamily="49" charset="0"/>
                <a:cs typeface="Courier New" pitchFamily="49" charset="0"/>
                <a:sym typeface="Wingdings"/>
              </a:rPr>
              <a:t>J. </a:t>
            </a:r>
            <a:r>
              <a:rPr lang="en-US" sz="1000" dirty="0" err="1" smtClean="0">
                <a:latin typeface="Courier New" pitchFamily="49" charset="0"/>
                <a:cs typeface="Courier New" pitchFamily="49" charset="0"/>
                <a:sym typeface="Wingdings"/>
              </a:rPr>
              <a:t>Casanueva</a:t>
            </a:r>
            <a:endParaRPr lang="it-IT" sz="1000" dirty="0"/>
          </a:p>
        </p:txBody>
      </p:sp>
      <p:pic>
        <p:nvPicPr>
          <p:cNvPr id="67588" name="Picture 4"/>
          <p:cNvPicPr>
            <a:picLocks noChangeAspect="1" noChangeArrowheads="1"/>
          </p:cNvPicPr>
          <p:nvPr/>
        </p:nvPicPr>
        <p:blipFill>
          <a:blip r:embed="rId5" cstate="print"/>
          <a:srcRect/>
          <a:stretch>
            <a:fillRect/>
          </a:stretch>
        </p:blipFill>
        <p:spPr bwMode="auto">
          <a:xfrm>
            <a:off x="3255169" y="578645"/>
            <a:ext cx="2968842" cy="4195762"/>
          </a:xfrm>
          <a:prstGeom prst="rect">
            <a:avLst/>
          </a:prstGeom>
          <a:noFill/>
          <a:ln w="9525">
            <a:noFill/>
            <a:miter lim="800000"/>
            <a:headEnd/>
            <a:tailEnd/>
          </a:ln>
        </p:spPr>
      </p:pic>
    </p:spTree>
    <p:extLst>
      <p:ext uri="{BB962C8B-B14F-4D97-AF65-F5344CB8AC3E}">
        <p14:creationId xmlns:p14="http://schemas.microsoft.com/office/powerpoint/2010/main" xmlns="" val="393643045"/>
      </p:ext>
    </p:extLst>
  </p:cSld>
  <p:clrMapOvr>
    <a:masterClrMapping/>
  </p:clrMapOvr>
  <p:transition advTm="266"/>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a:xfrm>
            <a:off x="8489573" y="4768329"/>
            <a:ext cx="493059" cy="273844"/>
          </a:xfrm>
        </p:spPr>
        <p:txBody>
          <a:bodyPr/>
          <a:lstStyle/>
          <a:p>
            <a:pPr>
              <a:defRPr/>
            </a:pPr>
            <a:fld id="{D1495295-628A-4E4F-BB4E-3FEB5E088B0A}" type="slidenum">
              <a:rPr lang="fr-FR">
                <a:latin typeface="Courier New" pitchFamily="49" charset="0"/>
                <a:cs typeface="Courier New" pitchFamily="49" charset="0"/>
              </a:rPr>
              <a:pPr>
                <a:defRPr/>
              </a:pPr>
              <a:t>13</a:t>
            </a:fld>
            <a:endParaRPr lang="fr-FR" dirty="0">
              <a:latin typeface="Courier New" pitchFamily="49" charset="0"/>
              <a:cs typeface="Courier New" pitchFamily="49" charset="0"/>
            </a:endParaRPr>
          </a:p>
        </p:txBody>
      </p:sp>
      <p:sp>
        <p:nvSpPr>
          <p:cNvPr id="10" name="Footer Placeholder 4"/>
          <p:cNvSpPr txBox="1">
            <a:spLocks/>
          </p:cNvSpPr>
          <p:nvPr/>
        </p:nvSpPr>
        <p:spPr>
          <a:xfrm>
            <a:off x="4906035" y="4855062"/>
            <a:ext cx="5238750" cy="273844"/>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u="none" strike="noStrike" kern="1200" cap="none" spc="0" normalizeH="0" baseline="0" noProof="0" dirty="0" smtClean="0">
                <a:ln>
                  <a:noFill/>
                </a:ln>
                <a:effectLst/>
                <a:uLnTx/>
                <a:uFillTx/>
                <a:latin typeface="Courier New" pitchFamily="49" charset="0"/>
                <a:cs typeface="Courier New" pitchFamily="49" charset="0"/>
              </a:rPr>
              <a:t>Maddalen</a:t>
            </a:r>
            <a:r>
              <a:rPr lang="en-US" sz="1200" dirty="0" smtClean="0">
                <a:latin typeface="Courier New" pitchFamily="49" charset="0"/>
                <a:cs typeface="Courier New" pitchFamily="49" charset="0"/>
              </a:rPr>
              <a:t>a Mantovani</a:t>
            </a:r>
            <a:endParaRPr kumimoji="0" lang="en-US" sz="1200" b="0" u="none" strike="noStrike" kern="1200" cap="none" spc="0" normalizeH="0" baseline="0" noProof="0" dirty="0">
              <a:ln>
                <a:noFill/>
              </a:ln>
              <a:effectLst/>
              <a:uLnTx/>
              <a:uFillTx/>
              <a:latin typeface="Courier New" pitchFamily="49" charset="0"/>
              <a:cs typeface="Courier New" pitchFamily="49" charset="0"/>
            </a:endParaRPr>
          </a:p>
        </p:txBody>
      </p:sp>
      <p:sp>
        <p:nvSpPr>
          <p:cNvPr id="7" name="Footer Placeholder 4"/>
          <p:cNvSpPr>
            <a:spLocks noGrp="1"/>
          </p:cNvSpPr>
          <p:nvPr>
            <p:ph type="ftr" sz="quarter" idx="12"/>
          </p:nvPr>
        </p:nvSpPr>
        <p:spPr>
          <a:xfrm>
            <a:off x="1945797" y="4861790"/>
            <a:ext cx="5238750" cy="273844"/>
          </a:xfrm>
        </p:spPr>
        <p:txBody>
          <a:bodyPr/>
          <a:lstStyle/>
          <a:p>
            <a:r>
              <a:rPr lang="en-US" smtClean="0">
                <a:solidFill>
                  <a:srgbClr val="C00000"/>
                </a:solidFill>
                <a:latin typeface="Courier New" pitchFamily="49" charset="0"/>
                <a:cs typeface="Courier New" pitchFamily="49" charset="0"/>
              </a:rPr>
              <a:t>10th of July 2019 – Amaldi 13 and GR 22</a:t>
            </a:r>
            <a:endParaRPr lang="en-US" dirty="0">
              <a:solidFill>
                <a:srgbClr val="C00000"/>
              </a:solidFill>
              <a:latin typeface="Courier New" pitchFamily="49" charset="0"/>
              <a:cs typeface="Courier New" pitchFamily="49" charset="0"/>
            </a:endParaRPr>
          </a:p>
        </p:txBody>
      </p:sp>
      <p:sp>
        <p:nvSpPr>
          <p:cNvPr id="11" name="Title 1"/>
          <p:cNvSpPr txBox="1">
            <a:spLocks/>
          </p:cNvSpPr>
          <p:nvPr/>
        </p:nvSpPr>
        <p:spPr>
          <a:xfrm>
            <a:off x="1809348" y="144018"/>
            <a:ext cx="6429983" cy="476026"/>
          </a:xfrm>
          <a:prstGeom prst="rect">
            <a:avLst/>
          </a:prstGeom>
        </p:spPr>
        <p:txBody>
          <a:bodyPr vert="horz" lIns="91440" tIns="45720" rIns="91440" bIns="45720" rtlCol="0" anchor="b" anchorCtr="0">
            <a:noAutofit/>
          </a:bodyPr>
          <a:lstStyle/>
          <a:p>
            <a:pPr lvl="0" algn="r">
              <a:spcBef>
                <a:spcPct val="0"/>
              </a:spcBef>
              <a:defRPr/>
            </a:pPr>
            <a:r>
              <a:rPr lang="en-US" sz="2000" b="1" dirty="0" smtClean="0">
                <a:latin typeface="Courier New" pitchFamily="49" charset="0"/>
                <a:ea typeface="+mj-ea"/>
                <a:cs typeface="Courier New" pitchFamily="49" charset="0"/>
              </a:rPr>
              <a:t>Marginally stable cavity </a:t>
            </a:r>
            <a:r>
              <a:rPr lang="en-US" sz="2000" b="1" dirty="0" err="1" smtClean="0">
                <a:latin typeface="MV Boli" pitchFamily="2" charset="0"/>
                <a:ea typeface="+mj-ea"/>
                <a:cs typeface="MV Boli" pitchFamily="2" charset="0"/>
              </a:rPr>
              <a:t>vs</a:t>
            </a:r>
            <a:r>
              <a:rPr lang="en-US" sz="2000" b="1" dirty="0" smtClean="0">
                <a:latin typeface="Courier New" pitchFamily="49" charset="0"/>
                <a:ea typeface="+mj-ea"/>
                <a:cs typeface="Courier New" pitchFamily="49" charset="0"/>
              </a:rPr>
              <a:t> Thermal aberrations</a:t>
            </a:r>
            <a:endParaRPr kumimoji="0" lang="en-US" sz="2000" b="1" i="0" u="none" strike="noStrike" kern="1200" cap="none" spc="0" normalizeH="0" baseline="0" noProof="0" dirty="0" smtClean="0">
              <a:ln>
                <a:noFill/>
              </a:ln>
              <a:solidFill>
                <a:schemeClr val="tx1"/>
              </a:solidFill>
              <a:effectLst/>
              <a:uLnTx/>
              <a:uFillTx/>
              <a:latin typeface="Courier New" pitchFamily="49" charset="0"/>
              <a:ea typeface="+mj-ea"/>
              <a:cs typeface="Courier New" pitchFamily="49" charset="0"/>
            </a:endParaRPr>
          </a:p>
        </p:txBody>
      </p:sp>
      <p:sp>
        <p:nvSpPr>
          <p:cNvPr id="24" name="Text Placeholder 2"/>
          <p:cNvSpPr>
            <a:spLocks noGrp="1"/>
          </p:cNvSpPr>
          <p:nvPr>
            <p:ph type="body" sz="half" idx="1"/>
          </p:nvPr>
        </p:nvSpPr>
        <p:spPr>
          <a:xfrm>
            <a:off x="527767" y="979955"/>
            <a:ext cx="4966382" cy="3669507"/>
          </a:xfrm>
        </p:spPr>
        <p:txBody>
          <a:bodyPr>
            <a:normAutofit/>
          </a:bodyPr>
          <a:lstStyle/>
          <a:p>
            <a:pPr marL="0" indent="0" algn="just">
              <a:spcBef>
                <a:spcPts val="600"/>
              </a:spcBef>
              <a:buNone/>
            </a:pPr>
            <a:r>
              <a:rPr lang="it-IT" sz="1400" dirty="0" smtClean="0">
                <a:solidFill>
                  <a:schemeClr val="tx1"/>
                </a:solidFill>
                <a:latin typeface="Courier New" pitchFamily="49" charset="0"/>
                <a:cs typeface="Courier New" pitchFamily="49" charset="0"/>
                <a:sym typeface="Wingdings"/>
              </a:rPr>
              <a:t>If the TCS (Thermal Compensation System) is not properly compensating the thermal aberrations, the ISC subsystem is strongly affected (especially alignment) having the </a:t>
            </a:r>
            <a:r>
              <a:rPr lang="it-IT" sz="1400" b="1" dirty="0" smtClean="0">
                <a:solidFill>
                  <a:schemeClr val="tx1"/>
                </a:solidFill>
                <a:latin typeface="Courier New" pitchFamily="49" charset="0"/>
                <a:cs typeface="Courier New" pitchFamily="49" charset="0"/>
                <a:sym typeface="Wingdings"/>
              </a:rPr>
              <a:t>ITF working point not reliable anymore </a:t>
            </a:r>
            <a:r>
              <a:rPr lang="it-IT" sz="1400" dirty="0" smtClean="0">
                <a:solidFill>
                  <a:schemeClr val="tx1"/>
                </a:solidFill>
                <a:latin typeface="Courier New" pitchFamily="49" charset="0"/>
                <a:cs typeface="Courier New" pitchFamily="49" charset="0"/>
                <a:sym typeface="Wingdings"/>
              </a:rPr>
              <a:t>(offsets on the error signals).</a:t>
            </a:r>
          </a:p>
          <a:p>
            <a:pPr marL="0" indent="0" algn="just">
              <a:spcBef>
                <a:spcPts val="600"/>
              </a:spcBef>
              <a:buNone/>
            </a:pPr>
            <a:endParaRPr lang="it-IT" sz="1400" dirty="0" smtClean="0">
              <a:solidFill>
                <a:schemeClr val="tx1"/>
              </a:solidFill>
              <a:latin typeface="Courier New" pitchFamily="49" charset="0"/>
              <a:cs typeface="Courier New" pitchFamily="49" charset="0"/>
              <a:sym typeface="Wingdings"/>
            </a:endParaRPr>
          </a:p>
          <a:p>
            <a:pPr marL="0" indent="0" algn="just">
              <a:spcBef>
                <a:spcPts val="600"/>
              </a:spcBef>
              <a:buFontTx/>
              <a:buChar char="-"/>
            </a:pPr>
            <a:endParaRPr lang="en-US" sz="1400" dirty="0" smtClean="0">
              <a:solidFill>
                <a:schemeClr val="tx1"/>
              </a:solidFill>
              <a:latin typeface="Courier New" pitchFamily="49" charset="0"/>
              <a:cs typeface="Courier New" pitchFamily="49" charset="0"/>
              <a:sym typeface="Wingdings"/>
            </a:endParaRPr>
          </a:p>
          <a:p>
            <a:pPr marL="0" indent="0" algn="just">
              <a:spcBef>
                <a:spcPts val="600"/>
              </a:spcBef>
              <a:buNone/>
            </a:pPr>
            <a:endParaRPr lang="en-US" sz="1400" dirty="0" smtClean="0">
              <a:solidFill>
                <a:schemeClr val="tx1"/>
              </a:solidFill>
              <a:latin typeface="Courier New" pitchFamily="49" charset="0"/>
              <a:cs typeface="Courier New" pitchFamily="49" charset="0"/>
              <a:sym typeface="Wingdings"/>
            </a:endParaRPr>
          </a:p>
          <a:p>
            <a:pPr marL="0" indent="0" algn="just">
              <a:spcBef>
                <a:spcPts val="600"/>
              </a:spcBef>
              <a:buFontTx/>
              <a:buChar char="-"/>
            </a:pPr>
            <a:endParaRPr lang="en-US" sz="1400" dirty="0" smtClean="0">
              <a:solidFill>
                <a:schemeClr val="tx1"/>
              </a:solidFill>
              <a:latin typeface="Courier New" pitchFamily="49" charset="0"/>
              <a:cs typeface="Courier New" pitchFamily="49" charset="0"/>
              <a:sym typeface="Wingdings"/>
            </a:endParaRPr>
          </a:p>
        </p:txBody>
      </p:sp>
      <p:pic>
        <p:nvPicPr>
          <p:cNvPr id="1026" name="Picture 2"/>
          <p:cNvPicPr>
            <a:picLocks noChangeAspect="1" noChangeArrowheads="1"/>
          </p:cNvPicPr>
          <p:nvPr/>
        </p:nvPicPr>
        <p:blipFill>
          <a:blip r:embed="rId3" cstate="print"/>
          <a:srcRect/>
          <a:stretch>
            <a:fillRect/>
          </a:stretch>
        </p:blipFill>
        <p:spPr bwMode="auto">
          <a:xfrm>
            <a:off x="5455404" y="1121384"/>
            <a:ext cx="3673098" cy="3006977"/>
          </a:xfrm>
          <a:prstGeom prst="rect">
            <a:avLst/>
          </a:prstGeom>
          <a:noFill/>
          <a:ln w="9525">
            <a:noFill/>
            <a:miter lim="800000"/>
            <a:headEnd/>
            <a:tailEnd/>
          </a:ln>
        </p:spPr>
      </p:pic>
      <p:sp>
        <p:nvSpPr>
          <p:cNvPr id="9" name="Oval 8"/>
          <p:cNvSpPr/>
          <p:nvPr/>
        </p:nvSpPr>
        <p:spPr>
          <a:xfrm rot="19484521">
            <a:off x="8161842" y="2317772"/>
            <a:ext cx="1066922" cy="626705"/>
          </a:xfrm>
          <a:prstGeom prst="ellipse">
            <a:avLst/>
          </a:prstGeom>
          <a:noFill/>
          <a:ln w="5715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2" name="TextBox 11"/>
          <p:cNvSpPr txBox="1"/>
          <p:nvPr/>
        </p:nvSpPr>
        <p:spPr>
          <a:xfrm rot="19434641">
            <a:off x="7749151" y="3254643"/>
            <a:ext cx="1172116" cy="338554"/>
          </a:xfrm>
          <a:prstGeom prst="rect">
            <a:avLst/>
          </a:prstGeom>
          <a:solidFill>
            <a:srgbClr val="C00000">
              <a:alpha val="50196"/>
            </a:srgbClr>
          </a:solidFill>
        </p:spPr>
        <p:txBody>
          <a:bodyPr wrap="none" rtlCol="0">
            <a:spAutoFit/>
          </a:bodyPr>
          <a:lstStyle/>
          <a:p>
            <a:r>
              <a:rPr lang="it-IT" sz="1600" b="1" dirty="0" smtClean="0">
                <a:latin typeface="Courier New" pitchFamily="49" charset="0"/>
                <a:cs typeface="Courier New" pitchFamily="49" charset="0"/>
              </a:rPr>
              <a:t>Bad CMRF</a:t>
            </a:r>
            <a:endParaRPr lang="it-IT" sz="1600" b="1" dirty="0">
              <a:latin typeface="Courier New" pitchFamily="49" charset="0"/>
              <a:cs typeface="Courier New" pitchFamily="49" charset="0"/>
            </a:endParaRPr>
          </a:p>
        </p:txBody>
      </p:sp>
      <p:sp>
        <p:nvSpPr>
          <p:cNvPr id="13" name="TextBox 12"/>
          <p:cNvSpPr txBox="1"/>
          <p:nvPr/>
        </p:nvSpPr>
        <p:spPr>
          <a:xfrm>
            <a:off x="6289730" y="2120684"/>
            <a:ext cx="1048685" cy="338554"/>
          </a:xfrm>
          <a:prstGeom prst="rect">
            <a:avLst/>
          </a:prstGeom>
          <a:solidFill>
            <a:srgbClr val="C00000">
              <a:alpha val="50196"/>
            </a:srgbClr>
          </a:solidFill>
        </p:spPr>
        <p:txBody>
          <a:bodyPr wrap="none" rtlCol="0">
            <a:spAutoFit/>
          </a:bodyPr>
          <a:lstStyle/>
          <a:p>
            <a:r>
              <a:rPr lang="it-IT" sz="1600" b="1" dirty="0" smtClean="0">
                <a:latin typeface="Courier New" pitchFamily="49" charset="0"/>
                <a:cs typeface="Courier New" pitchFamily="49" charset="0"/>
              </a:rPr>
              <a:t>Good WP</a:t>
            </a:r>
            <a:endParaRPr lang="it-IT" sz="1600" b="1" dirty="0">
              <a:latin typeface="Courier New" pitchFamily="49" charset="0"/>
              <a:cs typeface="Courier New" pitchFamily="49" charset="0"/>
            </a:endParaRPr>
          </a:p>
        </p:txBody>
      </p:sp>
      <p:sp>
        <p:nvSpPr>
          <p:cNvPr id="14" name="TextBox 13"/>
          <p:cNvSpPr txBox="1"/>
          <p:nvPr/>
        </p:nvSpPr>
        <p:spPr>
          <a:xfrm>
            <a:off x="5578222" y="1666834"/>
            <a:ext cx="3701514" cy="415498"/>
          </a:xfrm>
          <a:prstGeom prst="rect">
            <a:avLst/>
          </a:prstGeom>
          <a:noFill/>
        </p:spPr>
        <p:txBody>
          <a:bodyPr wrap="square" rtlCol="0">
            <a:spAutoFit/>
          </a:bodyPr>
          <a:lstStyle/>
          <a:p>
            <a:pPr algn="ctr"/>
            <a:r>
              <a:rPr lang="it-IT" sz="1050" b="1" dirty="0" smtClean="0">
                <a:latin typeface="Courier New" pitchFamily="49" charset="0"/>
                <a:cs typeface="Courier New" pitchFamily="49" charset="0"/>
              </a:rPr>
              <a:t>Dark Fringe &lt;0.12mW Sidebands ~0.008mW</a:t>
            </a:r>
          </a:p>
          <a:p>
            <a:pPr algn="ctr"/>
            <a:r>
              <a:rPr lang="it-IT" sz="1050" b="1" dirty="0" smtClean="0">
                <a:latin typeface="Courier New" pitchFamily="49" charset="0"/>
                <a:cs typeface="Courier New" pitchFamily="49" charset="0"/>
              </a:rPr>
              <a:t>CMRF ~1-2°-9 @ 1111Hz</a:t>
            </a:r>
          </a:p>
        </p:txBody>
      </p:sp>
      <p:pic>
        <p:nvPicPr>
          <p:cNvPr id="17" name="Picture 4" descr="https://logbook.virgo-gw.eu/virgo/uploads/45337_1553174748_190321_BS_TY.png"/>
          <p:cNvPicPr>
            <a:picLocks noChangeArrowheads="1"/>
          </p:cNvPicPr>
          <p:nvPr/>
        </p:nvPicPr>
        <p:blipFill>
          <a:blip r:embed="rId4" cstate="print"/>
          <a:srcRect/>
          <a:stretch>
            <a:fillRect/>
          </a:stretch>
        </p:blipFill>
        <p:spPr bwMode="auto">
          <a:xfrm>
            <a:off x="897091" y="2423814"/>
            <a:ext cx="4222800" cy="2361600"/>
          </a:xfrm>
          <a:prstGeom prst="rect">
            <a:avLst/>
          </a:prstGeom>
          <a:noFill/>
        </p:spPr>
      </p:pic>
      <p:sp>
        <p:nvSpPr>
          <p:cNvPr id="18" name="TextBox 17"/>
          <p:cNvSpPr txBox="1"/>
          <p:nvPr/>
        </p:nvSpPr>
        <p:spPr>
          <a:xfrm rot="16200000">
            <a:off x="1083408" y="2714516"/>
            <a:ext cx="492443" cy="246221"/>
          </a:xfrm>
          <a:prstGeom prst="rect">
            <a:avLst/>
          </a:prstGeom>
          <a:solidFill>
            <a:schemeClr val="bg1"/>
          </a:solidFill>
        </p:spPr>
        <p:txBody>
          <a:bodyPr wrap="none" rtlCol="0">
            <a:spAutoFit/>
          </a:bodyPr>
          <a:lstStyle/>
          <a:p>
            <a:r>
              <a:rPr lang="it-IT" sz="1000" b="1" dirty="0" smtClean="0">
                <a:latin typeface="Courier New" pitchFamily="49" charset="0"/>
                <a:cs typeface="Courier New" pitchFamily="49" charset="0"/>
              </a:rPr>
              <a:t>CMRF</a:t>
            </a:r>
            <a:endParaRPr lang="it-IT" sz="1000" b="1" dirty="0">
              <a:latin typeface="Courier New" pitchFamily="49" charset="0"/>
              <a:cs typeface="Courier New" pitchFamily="49" charset="0"/>
            </a:endParaRPr>
          </a:p>
        </p:txBody>
      </p:sp>
      <p:sp>
        <p:nvSpPr>
          <p:cNvPr id="19" name="TextBox 18"/>
          <p:cNvSpPr txBox="1"/>
          <p:nvPr/>
        </p:nvSpPr>
        <p:spPr>
          <a:xfrm rot="16200000">
            <a:off x="926387" y="3378364"/>
            <a:ext cx="646331" cy="246221"/>
          </a:xfrm>
          <a:prstGeom prst="rect">
            <a:avLst/>
          </a:prstGeom>
          <a:solidFill>
            <a:schemeClr val="bg1"/>
          </a:solidFill>
        </p:spPr>
        <p:txBody>
          <a:bodyPr wrap="none" rtlCol="0">
            <a:spAutoFit/>
          </a:bodyPr>
          <a:lstStyle/>
          <a:p>
            <a:r>
              <a:rPr lang="it-IT" sz="1000" b="1" dirty="0" smtClean="0">
                <a:latin typeface="Courier New" pitchFamily="49" charset="0"/>
                <a:cs typeface="Courier New" pitchFamily="49" charset="0"/>
              </a:rPr>
              <a:t>B1p DC</a:t>
            </a:r>
            <a:endParaRPr lang="it-IT" sz="1000" b="1" dirty="0">
              <a:latin typeface="Courier New" pitchFamily="49" charset="0"/>
              <a:cs typeface="Courier New" pitchFamily="49" charset="0"/>
            </a:endParaRPr>
          </a:p>
        </p:txBody>
      </p:sp>
      <p:sp>
        <p:nvSpPr>
          <p:cNvPr id="20" name="TextBox 19"/>
          <p:cNvSpPr txBox="1"/>
          <p:nvPr/>
        </p:nvSpPr>
        <p:spPr>
          <a:xfrm rot="16200000">
            <a:off x="854884" y="4065452"/>
            <a:ext cx="877163" cy="246221"/>
          </a:xfrm>
          <a:prstGeom prst="rect">
            <a:avLst/>
          </a:prstGeom>
          <a:solidFill>
            <a:schemeClr val="bg1"/>
          </a:solidFill>
        </p:spPr>
        <p:txBody>
          <a:bodyPr wrap="none" rtlCol="0">
            <a:spAutoFit/>
          </a:bodyPr>
          <a:lstStyle/>
          <a:p>
            <a:r>
              <a:rPr lang="it-IT" sz="1000" b="1" dirty="0" smtClean="0">
                <a:latin typeface="Courier New" pitchFamily="49" charset="0"/>
                <a:cs typeface="Courier New" pitchFamily="49" charset="0"/>
              </a:rPr>
              <a:t>B4 112MHz</a:t>
            </a:r>
            <a:endParaRPr lang="it-IT" sz="1000" b="1" dirty="0">
              <a:latin typeface="Courier New" pitchFamily="49" charset="0"/>
              <a:cs typeface="Courier New" pitchFamily="49" charset="0"/>
            </a:endParaRPr>
          </a:p>
        </p:txBody>
      </p:sp>
      <p:sp>
        <p:nvSpPr>
          <p:cNvPr id="21" name="5-Point Star 20"/>
          <p:cNvSpPr/>
          <p:nvPr/>
        </p:nvSpPr>
        <p:spPr>
          <a:xfrm>
            <a:off x="2895645" y="3962239"/>
            <a:ext cx="340962" cy="263472"/>
          </a:xfrm>
          <a:prstGeom prst="star5">
            <a:avLst/>
          </a:prstGeom>
          <a:solidFill>
            <a:srgbClr val="C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22" name="TextBox 21"/>
          <p:cNvSpPr txBox="1"/>
          <p:nvPr/>
        </p:nvSpPr>
        <p:spPr>
          <a:xfrm>
            <a:off x="3358012" y="3319058"/>
            <a:ext cx="1095213" cy="400110"/>
          </a:xfrm>
          <a:prstGeom prst="rect">
            <a:avLst/>
          </a:prstGeom>
          <a:solidFill>
            <a:srgbClr val="C00000">
              <a:alpha val="81961"/>
            </a:srgbClr>
          </a:solidFill>
        </p:spPr>
        <p:txBody>
          <a:bodyPr wrap="square" rtlCol="0">
            <a:spAutoFit/>
          </a:bodyPr>
          <a:lstStyle/>
          <a:p>
            <a:pPr algn="ctr"/>
            <a:r>
              <a:rPr lang="it-IT" sz="1000" b="1" dirty="0" smtClean="0">
                <a:solidFill>
                  <a:schemeClr val="bg1"/>
                </a:solidFill>
                <a:latin typeface="Courier New" pitchFamily="49" charset="0"/>
                <a:cs typeface="Courier New" pitchFamily="49" charset="0"/>
              </a:rPr>
              <a:t>Aligned position</a:t>
            </a:r>
          </a:p>
        </p:txBody>
      </p:sp>
      <p:sp>
        <p:nvSpPr>
          <p:cNvPr id="23" name="5-Point Star 22"/>
          <p:cNvSpPr/>
          <p:nvPr/>
        </p:nvSpPr>
        <p:spPr>
          <a:xfrm>
            <a:off x="1048763" y="2944516"/>
            <a:ext cx="340962" cy="263472"/>
          </a:xfrm>
          <a:prstGeom prst="star5">
            <a:avLst/>
          </a:prstGeom>
          <a:solidFill>
            <a:srgbClr val="00B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25" name="5-Point Star 24"/>
          <p:cNvSpPr/>
          <p:nvPr/>
        </p:nvSpPr>
        <p:spPr>
          <a:xfrm>
            <a:off x="2900811" y="2712042"/>
            <a:ext cx="340962" cy="263472"/>
          </a:xfrm>
          <a:prstGeom prst="star5">
            <a:avLst/>
          </a:prstGeom>
          <a:solidFill>
            <a:srgbClr val="C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26" name="TextBox 25"/>
          <p:cNvSpPr txBox="1"/>
          <p:nvPr/>
        </p:nvSpPr>
        <p:spPr>
          <a:xfrm>
            <a:off x="3370930" y="2828277"/>
            <a:ext cx="1095213" cy="400110"/>
          </a:xfrm>
          <a:prstGeom prst="rect">
            <a:avLst/>
          </a:prstGeom>
          <a:solidFill>
            <a:srgbClr val="C00000">
              <a:alpha val="81961"/>
            </a:srgbClr>
          </a:solidFill>
        </p:spPr>
        <p:txBody>
          <a:bodyPr wrap="square" rtlCol="0">
            <a:spAutoFit/>
          </a:bodyPr>
          <a:lstStyle/>
          <a:p>
            <a:pPr algn="ctr"/>
            <a:r>
              <a:rPr lang="it-IT" sz="1000" b="1" dirty="0" smtClean="0">
                <a:solidFill>
                  <a:schemeClr val="bg1"/>
                </a:solidFill>
                <a:latin typeface="Courier New" pitchFamily="49" charset="0"/>
                <a:cs typeface="Courier New" pitchFamily="49" charset="0"/>
              </a:rPr>
              <a:t>Not good CMRF (7e-6)</a:t>
            </a:r>
          </a:p>
        </p:txBody>
      </p:sp>
      <p:sp>
        <p:nvSpPr>
          <p:cNvPr id="27" name="TextBox 26"/>
          <p:cNvSpPr txBox="1"/>
          <p:nvPr/>
        </p:nvSpPr>
        <p:spPr>
          <a:xfrm rot="16200000">
            <a:off x="-378371" y="3251286"/>
            <a:ext cx="2479729" cy="553998"/>
          </a:xfrm>
          <a:prstGeom prst="rect">
            <a:avLst/>
          </a:prstGeom>
          <a:solidFill>
            <a:srgbClr val="00B050">
              <a:alpha val="81961"/>
            </a:srgbClr>
          </a:solidFill>
        </p:spPr>
        <p:txBody>
          <a:bodyPr wrap="square" rtlCol="0">
            <a:spAutoFit/>
          </a:bodyPr>
          <a:lstStyle/>
          <a:p>
            <a:pPr algn="ctr"/>
            <a:r>
              <a:rPr lang="it-IT" sz="1000" b="1" dirty="0" smtClean="0">
                <a:solidFill>
                  <a:schemeClr val="bg1"/>
                </a:solidFill>
                <a:latin typeface="Courier New" pitchFamily="49" charset="0"/>
                <a:cs typeface="Courier New" pitchFamily="49" charset="0"/>
              </a:rPr>
              <a:t>Good CMRF (1e-6)</a:t>
            </a:r>
          </a:p>
          <a:p>
            <a:pPr algn="ctr"/>
            <a:r>
              <a:rPr lang="it-IT" sz="1000" b="1" dirty="0" smtClean="0">
                <a:solidFill>
                  <a:schemeClr val="bg1"/>
                </a:solidFill>
                <a:latin typeface="Courier New" pitchFamily="49" charset="0"/>
                <a:cs typeface="Courier New" pitchFamily="49" charset="0"/>
              </a:rPr>
              <a:t>Not stable locking position (too misaligned)</a:t>
            </a:r>
          </a:p>
        </p:txBody>
      </p:sp>
      <p:sp>
        <p:nvSpPr>
          <p:cNvPr id="28" name="5-Point Star 27"/>
          <p:cNvSpPr/>
          <p:nvPr/>
        </p:nvSpPr>
        <p:spPr>
          <a:xfrm>
            <a:off x="2908561" y="3572198"/>
            <a:ext cx="340962" cy="263472"/>
          </a:xfrm>
          <a:prstGeom prst="star5">
            <a:avLst/>
          </a:prstGeom>
          <a:solidFill>
            <a:srgbClr val="C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29" name="TextBox 28"/>
          <p:cNvSpPr txBox="1"/>
          <p:nvPr/>
        </p:nvSpPr>
        <p:spPr>
          <a:xfrm>
            <a:off x="2634515" y="4587659"/>
            <a:ext cx="829073" cy="307777"/>
          </a:xfrm>
          <a:prstGeom prst="rect">
            <a:avLst/>
          </a:prstGeom>
          <a:solidFill>
            <a:schemeClr val="bg1"/>
          </a:solidFill>
        </p:spPr>
        <p:txBody>
          <a:bodyPr wrap="none" rtlCol="0">
            <a:spAutoFit/>
          </a:bodyPr>
          <a:lstStyle/>
          <a:p>
            <a:r>
              <a:rPr lang="it-IT" sz="1400" b="1" dirty="0" smtClean="0">
                <a:latin typeface="Courier New" pitchFamily="49" charset="0"/>
                <a:cs typeface="Courier New" pitchFamily="49" charset="0"/>
              </a:rPr>
              <a:t>BS yaw</a:t>
            </a:r>
            <a:endParaRPr lang="it-IT" sz="1400" b="1" dirty="0">
              <a:latin typeface="Courier New" pitchFamily="49" charset="0"/>
              <a:cs typeface="Courier New" pitchFamily="49" charset="0"/>
            </a:endParaRPr>
          </a:p>
        </p:txBody>
      </p:sp>
      <p:sp>
        <p:nvSpPr>
          <p:cNvPr id="30" name="TextBox 29"/>
          <p:cNvSpPr txBox="1"/>
          <p:nvPr/>
        </p:nvSpPr>
        <p:spPr>
          <a:xfrm>
            <a:off x="5099103" y="4137602"/>
            <a:ext cx="3959172" cy="584775"/>
          </a:xfrm>
          <a:prstGeom prst="rect">
            <a:avLst/>
          </a:prstGeom>
          <a:solidFill>
            <a:srgbClr val="C00000">
              <a:alpha val="50196"/>
            </a:srgbClr>
          </a:solidFill>
        </p:spPr>
        <p:txBody>
          <a:bodyPr wrap="square" rtlCol="0">
            <a:spAutoFit/>
          </a:bodyPr>
          <a:lstStyle/>
          <a:p>
            <a:pPr algn="ctr"/>
            <a:r>
              <a:rPr lang="it-IT" sz="1600" b="1" dirty="0" smtClean="0">
                <a:latin typeface="Courier New" pitchFamily="49" charset="0"/>
                <a:cs typeface="Courier New" pitchFamily="49" charset="0"/>
              </a:rPr>
              <a:t>The BS angular control can not be engaged anymore</a:t>
            </a:r>
            <a:endParaRPr lang="it-IT" sz="1600" b="1" dirty="0">
              <a:latin typeface="Courier New" pitchFamily="49" charset="0"/>
              <a:cs typeface="Courier New" pitchFamily="49" charset="0"/>
            </a:endParaRPr>
          </a:p>
        </p:txBody>
      </p:sp>
      <p:sp>
        <p:nvSpPr>
          <p:cNvPr id="31" name="TextBox 30"/>
          <p:cNvSpPr txBox="1"/>
          <p:nvPr/>
        </p:nvSpPr>
        <p:spPr>
          <a:xfrm>
            <a:off x="5891215" y="3533783"/>
            <a:ext cx="1240631" cy="246221"/>
          </a:xfrm>
          <a:prstGeom prst="rect">
            <a:avLst/>
          </a:prstGeom>
          <a:noFill/>
          <a:ln>
            <a:noFill/>
          </a:ln>
        </p:spPr>
        <p:txBody>
          <a:bodyPr wrap="square" rtlCol="0">
            <a:spAutoFit/>
          </a:bodyPr>
          <a:lstStyle/>
          <a:p>
            <a:pPr algn="ctr"/>
            <a:r>
              <a:rPr lang="en-US" sz="1000" dirty="0" smtClean="0">
                <a:latin typeface="Courier New" pitchFamily="49" charset="0"/>
                <a:cs typeface="Courier New" pitchFamily="49" charset="0"/>
                <a:sym typeface="Wingdings"/>
              </a:rPr>
              <a:t>I. </a:t>
            </a:r>
            <a:r>
              <a:rPr lang="en-US" sz="1000" dirty="0" err="1" smtClean="0">
                <a:latin typeface="Courier New" pitchFamily="49" charset="0"/>
                <a:cs typeface="Courier New" pitchFamily="49" charset="0"/>
                <a:sym typeface="Wingdings"/>
              </a:rPr>
              <a:t>Nardecchia</a:t>
            </a:r>
            <a:endParaRPr lang="it-IT" sz="1000" dirty="0"/>
          </a:p>
        </p:txBody>
      </p:sp>
    </p:spTree>
    <p:extLst>
      <p:ext uri="{BB962C8B-B14F-4D97-AF65-F5344CB8AC3E}">
        <p14:creationId xmlns:p14="http://schemas.microsoft.com/office/powerpoint/2010/main" xmlns="" val="393643045"/>
      </p:ext>
    </p:extLst>
  </p:cSld>
  <p:clrMapOvr>
    <a:masterClrMapping/>
  </p:clrMapOvr>
  <p:transition advTm="266"/>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a:xfrm>
            <a:off x="8489573" y="4768329"/>
            <a:ext cx="493059" cy="273844"/>
          </a:xfrm>
        </p:spPr>
        <p:txBody>
          <a:bodyPr/>
          <a:lstStyle/>
          <a:p>
            <a:pPr>
              <a:defRPr/>
            </a:pPr>
            <a:fld id="{D1495295-628A-4E4F-BB4E-3FEB5E088B0A}" type="slidenum">
              <a:rPr lang="fr-FR">
                <a:latin typeface="Courier New" pitchFamily="49" charset="0"/>
                <a:cs typeface="Courier New" pitchFamily="49" charset="0"/>
              </a:rPr>
              <a:pPr>
                <a:defRPr/>
              </a:pPr>
              <a:t>14</a:t>
            </a:fld>
            <a:endParaRPr lang="fr-FR" dirty="0">
              <a:latin typeface="Courier New" pitchFamily="49" charset="0"/>
              <a:cs typeface="Courier New" pitchFamily="49" charset="0"/>
            </a:endParaRPr>
          </a:p>
        </p:txBody>
      </p:sp>
      <p:sp>
        <p:nvSpPr>
          <p:cNvPr id="10" name="Footer Placeholder 4"/>
          <p:cNvSpPr txBox="1">
            <a:spLocks/>
          </p:cNvSpPr>
          <p:nvPr/>
        </p:nvSpPr>
        <p:spPr>
          <a:xfrm>
            <a:off x="4906035" y="4855062"/>
            <a:ext cx="5238750" cy="273844"/>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u="none" strike="noStrike" kern="1200" cap="none" spc="0" normalizeH="0" baseline="0" noProof="0" dirty="0" smtClean="0">
                <a:ln>
                  <a:noFill/>
                </a:ln>
                <a:effectLst/>
                <a:uLnTx/>
                <a:uFillTx/>
                <a:latin typeface="Courier New" pitchFamily="49" charset="0"/>
                <a:cs typeface="Courier New" pitchFamily="49" charset="0"/>
              </a:rPr>
              <a:t>Maddalen</a:t>
            </a:r>
            <a:r>
              <a:rPr lang="en-US" sz="1200" dirty="0" smtClean="0">
                <a:latin typeface="Courier New" pitchFamily="49" charset="0"/>
                <a:cs typeface="Courier New" pitchFamily="49" charset="0"/>
              </a:rPr>
              <a:t>a Mantovani</a:t>
            </a:r>
            <a:endParaRPr kumimoji="0" lang="en-US" sz="1200" b="0" u="none" strike="noStrike" kern="1200" cap="none" spc="0" normalizeH="0" baseline="0" noProof="0" dirty="0">
              <a:ln>
                <a:noFill/>
              </a:ln>
              <a:effectLst/>
              <a:uLnTx/>
              <a:uFillTx/>
              <a:latin typeface="Courier New" pitchFamily="49" charset="0"/>
              <a:cs typeface="Courier New" pitchFamily="49" charset="0"/>
            </a:endParaRPr>
          </a:p>
        </p:txBody>
      </p:sp>
      <p:sp>
        <p:nvSpPr>
          <p:cNvPr id="7" name="Footer Placeholder 4"/>
          <p:cNvSpPr>
            <a:spLocks noGrp="1"/>
          </p:cNvSpPr>
          <p:nvPr>
            <p:ph type="ftr" sz="quarter" idx="12"/>
          </p:nvPr>
        </p:nvSpPr>
        <p:spPr>
          <a:xfrm>
            <a:off x="1945797" y="4861790"/>
            <a:ext cx="5238750" cy="273844"/>
          </a:xfrm>
        </p:spPr>
        <p:txBody>
          <a:bodyPr/>
          <a:lstStyle/>
          <a:p>
            <a:r>
              <a:rPr lang="en-US" smtClean="0">
                <a:solidFill>
                  <a:srgbClr val="C00000"/>
                </a:solidFill>
                <a:latin typeface="Courier New" pitchFamily="49" charset="0"/>
                <a:cs typeface="Courier New" pitchFamily="49" charset="0"/>
              </a:rPr>
              <a:t>10th of July 2019 – Amaldi 13 and GR 22</a:t>
            </a:r>
            <a:endParaRPr lang="en-US" dirty="0">
              <a:solidFill>
                <a:srgbClr val="C00000"/>
              </a:solidFill>
              <a:latin typeface="Courier New" pitchFamily="49" charset="0"/>
              <a:cs typeface="Courier New" pitchFamily="49" charset="0"/>
            </a:endParaRPr>
          </a:p>
        </p:txBody>
      </p:sp>
      <p:sp>
        <p:nvSpPr>
          <p:cNvPr id="11" name="Title 1"/>
          <p:cNvSpPr txBox="1">
            <a:spLocks/>
          </p:cNvSpPr>
          <p:nvPr/>
        </p:nvSpPr>
        <p:spPr>
          <a:xfrm>
            <a:off x="1809348" y="144018"/>
            <a:ext cx="6429983" cy="476026"/>
          </a:xfrm>
          <a:prstGeom prst="rect">
            <a:avLst/>
          </a:prstGeom>
        </p:spPr>
        <p:txBody>
          <a:bodyPr vert="horz" lIns="91440" tIns="45720" rIns="91440" bIns="45720" rtlCol="0" anchor="b" anchorCtr="0">
            <a:noAutofit/>
          </a:bodyPr>
          <a:lstStyle/>
          <a:p>
            <a:pPr lvl="0" algn="r">
              <a:spcBef>
                <a:spcPct val="0"/>
              </a:spcBef>
              <a:defRPr/>
            </a:pPr>
            <a:r>
              <a:rPr lang="en-US" sz="2000" b="1" dirty="0" smtClean="0">
                <a:latin typeface="Courier New" pitchFamily="49" charset="0"/>
                <a:ea typeface="+mj-ea"/>
                <a:cs typeface="Courier New" pitchFamily="49" charset="0"/>
              </a:rPr>
              <a:t>Marginally stable cavity </a:t>
            </a:r>
            <a:r>
              <a:rPr lang="en-US" sz="2000" b="1" dirty="0" err="1" smtClean="0">
                <a:latin typeface="MV Boli" pitchFamily="2" charset="0"/>
                <a:ea typeface="+mj-ea"/>
                <a:cs typeface="MV Boli" pitchFamily="2" charset="0"/>
              </a:rPr>
              <a:t>vs</a:t>
            </a:r>
            <a:r>
              <a:rPr lang="en-US" sz="2000" b="1" dirty="0" smtClean="0">
                <a:latin typeface="Courier New" pitchFamily="49" charset="0"/>
                <a:ea typeface="+mj-ea"/>
                <a:cs typeface="Courier New" pitchFamily="49" charset="0"/>
              </a:rPr>
              <a:t> Thermal aberrations</a:t>
            </a:r>
            <a:endParaRPr kumimoji="0" lang="en-US" sz="2000" b="1" i="0" u="none" strike="noStrike" kern="1200" cap="none" spc="0" normalizeH="0" baseline="0" noProof="0" dirty="0" smtClean="0">
              <a:ln>
                <a:noFill/>
              </a:ln>
              <a:solidFill>
                <a:schemeClr val="tx1"/>
              </a:solidFill>
              <a:effectLst/>
              <a:uLnTx/>
              <a:uFillTx/>
              <a:latin typeface="Courier New" pitchFamily="49" charset="0"/>
              <a:ea typeface="+mj-ea"/>
              <a:cs typeface="Courier New" pitchFamily="49" charset="0"/>
            </a:endParaRPr>
          </a:p>
        </p:txBody>
      </p:sp>
      <p:sp>
        <p:nvSpPr>
          <p:cNvPr id="24" name="Text Placeholder 2"/>
          <p:cNvSpPr>
            <a:spLocks noGrp="1"/>
          </p:cNvSpPr>
          <p:nvPr>
            <p:ph type="body" sz="half" idx="1"/>
          </p:nvPr>
        </p:nvSpPr>
        <p:spPr>
          <a:xfrm>
            <a:off x="577775" y="979955"/>
            <a:ext cx="4687171" cy="3669507"/>
          </a:xfrm>
        </p:spPr>
        <p:txBody>
          <a:bodyPr>
            <a:normAutofit/>
          </a:bodyPr>
          <a:lstStyle/>
          <a:p>
            <a:pPr marL="0" indent="0" algn="just">
              <a:spcBef>
                <a:spcPts val="600"/>
              </a:spcBef>
              <a:buNone/>
            </a:pPr>
            <a:r>
              <a:rPr lang="it-IT" sz="1400" dirty="0" smtClean="0">
                <a:solidFill>
                  <a:schemeClr val="tx1"/>
                </a:solidFill>
                <a:latin typeface="Courier New" pitchFamily="49" charset="0"/>
                <a:cs typeface="Courier New" pitchFamily="49" charset="0"/>
                <a:sym typeface="Wingdings"/>
              </a:rPr>
              <a:t>If the TCS (Thermal Compensation System) is not properly compensating the thermal aberration, the ISC subsystem is strongly affected (especially alignment) having the ITF working point not reliable anymore (offsets on the error signals).</a:t>
            </a:r>
          </a:p>
          <a:p>
            <a:pPr marL="0" indent="0" algn="just">
              <a:spcBef>
                <a:spcPts val="600"/>
              </a:spcBef>
              <a:buNone/>
            </a:pPr>
            <a:endParaRPr lang="it-IT" sz="1400" dirty="0" smtClean="0">
              <a:solidFill>
                <a:schemeClr val="tx1"/>
              </a:solidFill>
              <a:latin typeface="Courier New" pitchFamily="49" charset="0"/>
              <a:cs typeface="Courier New" pitchFamily="49" charset="0"/>
              <a:sym typeface="Wingdings"/>
            </a:endParaRPr>
          </a:p>
          <a:p>
            <a:pPr marL="0" indent="0" algn="just">
              <a:spcBef>
                <a:spcPts val="600"/>
              </a:spcBef>
              <a:buFontTx/>
              <a:buChar char="-"/>
            </a:pPr>
            <a:endParaRPr lang="en-US" sz="1400" dirty="0" smtClean="0">
              <a:solidFill>
                <a:schemeClr val="tx1"/>
              </a:solidFill>
              <a:latin typeface="Courier New" pitchFamily="49" charset="0"/>
              <a:cs typeface="Courier New" pitchFamily="49" charset="0"/>
              <a:sym typeface="Wingdings"/>
            </a:endParaRPr>
          </a:p>
          <a:p>
            <a:pPr marL="0" indent="0" algn="just">
              <a:spcBef>
                <a:spcPts val="600"/>
              </a:spcBef>
              <a:buNone/>
            </a:pPr>
            <a:endParaRPr lang="en-US" sz="1400" dirty="0" smtClean="0">
              <a:solidFill>
                <a:schemeClr val="tx1"/>
              </a:solidFill>
              <a:latin typeface="Courier New" pitchFamily="49" charset="0"/>
              <a:cs typeface="Courier New" pitchFamily="49" charset="0"/>
              <a:sym typeface="Wingdings"/>
            </a:endParaRPr>
          </a:p>
          <a:p>
            <a:pPr marL="0" indent="0" algn="just">
              <a:spcBef>
                <a:spcPts val="600"/>
              </a:spcBef>
              <a:buFontTx/>
              <a:buChar char="-"/>
            </a:pPr>
            <a:endParaRPr lang="en-US" sz="1400" dirty="0" smtClean="0">
              <a:solidFill>
                <a:schemeClr val="tx1"/>
              </a:solidFill>
              <a:latin typeface="Courier New" pitchFamily="49" charset="0"/>
              <a:cs typeface="Courier New" pitchFamily="49" charset="0"/>
              <a:sym typeface="Wingdings"/>
            </a:endParaRPr>
          </a:p>
        </p:txBody>
      </p:sp>
      <p:pic>
        <p:nvPicPr>
          <p:cNvPr id="1026" name="Picture 2"/>
          <p:cNvPicPr>
            <a:picLocks noChangeAspect="1" noChangeArrowheads="1"/>
          </p:cNvPicPr>
          <p:nvPr/>
        </p:nvPicPr>
        <p:blipFill>
          <a:blip r:embed="rId3" cstate="print"/>
          <a:srcRect/>
          <a:stretch>
            <a:fillRect/>
          </a:stretch>
        </p:blipFill>
        <p:spPr bwMode="auto">
          <a:xfrm>
            <a:off x="5455404" y="1121384"/>
            <a:ext cx="3673098" cy="3006977"/>
          </a:xfrm>
          <a:prstGeom prst="rect">
            <a:avLst/>
          </a:prstGeom>
          <a:noFill/>
          <a:ln w="9525">
            <a:noFill/>
            <a:miter lim="800000"/>
            <a:headEnd/>
            <a:tailEnd/>
          </a:ln>
        </p:spPr>
      </p:pic>
      <p:sp>
        <p:nvSpPr>
          <p:cNvPr id="9" name="Oval 8"/>
          <p:cNvSpPr/>
          <p:nvPr/>
        </p:nvSpPr>
        <p:spPr>
          <a:xfrm rot="19484521">
            <a:off x="8161842" y="2317772"/>
            <a:ext cx="1066922" cy="626705"/>
          </a:xfrm>
          <a:prstGeom prst="ellipse">
            <a:avLst/>
          </a:prstGeom>
          <a:noFill/>
          <a:ln w="5715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2" name="TextBox 11"/>
          <p:cNvSpPr txBox="1"/>
          <p:nvPr/>
        </p:nvSpPr>
        <p:spPr>
          <a:xfrm rot="19434641">
            <a:off x="7749151" y="3254643"/>
            <a:ext cx="1172116" cy="338554"/>
          </a:xfrm>
          <a:prstGeom prst="rect">
            <a:avLst/>
          </a:prstGeom>
          <a:solidFill>
            <a:srgbClr val="C00000">
              <a:alpha val="50196"/>
            </a:srgbClr>
          </a:solidFill>
        </p:spPr>
        <p:txBody>
          <a:bodyPr wrap="none" rtlCol="0">
            <a:spAutoFit/>
          </a:bodyPr>
          <a:lstStyle/>
          <a:p>
            <a:r>
              <a:rPr lang="it-IT" sz="1600" b="1" dirty="0" smtClean="0">
                <a:latin typeface="Courier New" pitchFamily="49" charset="0"/>
                <a:cs typeface="Courier New" pitchFamily="49" charset="0"/>
              </a:rPr>
              <a:t>Bad CMRF</a:t>
            </a:r>
            <a:endParaRPr lang="it-IT" sz="1600" b="1" dirty="0">
              <a:latin typeface="Courier New" pitchFamily="49" charset="0"/>
              <a:cs typeface="Courier New" pitchFamily="49" charset="0"/>
            </a:endParaRPr>
          </a:p>
        </p:txBody>
      </p:sp>
      <p:sp>
        <p:nvSpPr>
          <p:cNvPr id="13" name="TextBox 12"/>
          <p:cNvSpPr txBox="1"/>
          <p:nvPr/>
        </p:nvSpPr>
        <p:spPr>
          <a:xfrm>
            <a:off x="6289730" y="2120684"/>
            <a:ext cx="1048685" cy="338554"/>
          </a:xfrm>
          <a:prstGeom prst="rect">
            <a:avLst/>
          </a:prstGeom>
          <a:solidFill>
            <a:srgbClr val="C00000">
              <a:alpha val="50196"/>
            </a:srgbClr>
          </a:solidFill>
        </p:spPr>
        <p:txBody>
          <a:bodyPr wrap="none" rtlCol="0">
            <a:spAutoFit/>
          </a:bodyPr>
          <a:lstStyle/>
          <a:p>
            <a:r>
              <a:rPr lang="it-IT" sz="1600" b="1" dirty="0" smtClean="0">
                <a:latin typeface="Courier New" pitchFamily="49" charset="0"/>
                <a:cs typeface="Courier New" pitchFamily="49" charset="0"/>
              </a:rPr>
              <a:t>Good WP</a:t>
            </a:r>
            <a:endParaRPr lang="it-IT" sz="1600" b="1" dirty="0">
              <a:latin typeface="Courier New" pitchFamily="49" charset="0"/>
              <a:cs typeface="Courier New" pitchFamily="49" charset="0"/>
            </a:endParaRPr>
          </a:p>
        </p:txBody>
      </p:sp>
      <p:sp>
        <p:nvSpPr>
          <p:cNvPr id="14" name="TextBox 13"/>
          <p:cNvSpPr txBox="1"/>
          <p:nvPr/>
        </p:nvSpPr>
        <p:spPr>
          <a:xfrm>
            <a:off x="5578222" y="1666834"/>
            <a:ext cx="3701514" cy="415498"/>
          </a:xfrm>
          <a:prstGeom prst="rect">
            <a:avLst/>
          </a:prstGeom>
          <a:noFill/>
        </p:spPr>
        <p:txBody>
          <a:bodyPr wrap="square" rtlCol="0">
            <a:spAutoFit/>
          </a:bodyPr>
          <a:lstStyle/>
          <a:p>
            <a:pPr algn="ctr"/>
            <a:r>
              <a:rPr lang="it-IT" sz="1050" b="1" dirty="0" smtClean="0">
                <a:latin typeface="Courier New" pitchFamily="49" charset="0"/>
                <a:cs typeface="Courier New" pitchFamily="49" charset="0"/>
              </a:rPr>
              <a:t>Dark Fringe &lt;0.12mW Sidebands ~0.008mW</a:t>
            </a:r>
          </a:p>
          <a:p>
            <a:pPr algn="ctr"/>
            <a:r>
              <a:rPr lang="it-IT" sz="1050" b="1" dirty="0" smtClean="0">
                <a:latin typeface="Courier New" pitchFamily="49" charset="0"/>
                <a:cs typeface="Courier New" pitchFamily="49" charset="0"/>
              </a:rPr>
              <a:t>CMRF ~1-2°-9 @ 1111Hz</a:t>
            </a:r>
          </a:p>
        </p:txBody>
      </p:sp>
      <p:pic>
        <p:nvPicPr>
          <p:cNvPr id="30" name="Picture 2" descr="https://logbook.virgo-gw.eu/virgo/uploads/45351_1553503289_190322_BSty_noPRoff.png"/>
          <p:cNvPicPr>
            <a:picLocks noChangeAspect="1" noChangeArrowheads="1"/>
          </p:cNvPicPr>
          <p:nvPr/>
        </p:nvPicPr>
        <p:blipFill>
          <a:blip r:embed="rId4" cstate="print"/>
          <a:srcRect/>
          <a:stretch>
            <a:fillRect/>
          </a:stretch>
        </p:blipFill>
        <p:spPr bwMode="auto">
          <a:xfrm>
            <a:off x="914993" y="2364133"/>
            <a:ext cx="4222695" cy="2362070"/>
          </a:xfrm>
          <a:prstGeom prst="rect">
            <a:avLst/>
          </a:prstGeom>
          <a:noFill/>
        </p:spPr>
      </p:pic>
      <p:sp>
        <p:nvSpPr>
          <p:cNvPr id="31" name="TextBox 30"/>
          <p:cNvSpPr txBox="1"/>
          <p:nvPr/>
        </p:nvSpPr>
        <p:spPr>
          <a:xfrm rot="16200000">
            <a:off x="961960" y="2693084"/>
            <a:ext cx="492443" cy="246221"/>
          </a:xfrm>
          <a:prstGeom prst="rect">
            <a:avLst/>
          </a:prstGeom>
          <a:solidFill>
            <a:schemeClr val="bg1"/>
          </a:solidFill>
        </p:spPr>
        <p:txBody>
          <a:bodyPr wrap="none" rtlCol="0">
            <a:spAutoFit/>
          </a:bodyPr>
          <a:lstStyle/>
          <a:p>
            <a:r>
              <a:rPr lang="it-IT" sz="1000" b="1" dirty="0" smtClean="0">
                <a:latin typeface="Courier New" pitchFamily="49" charset="0"/>
                <a:cs typeface="Courier New" pitchFamily="49" charset="0"/>
              </a:rPr>
              <a:t>CMRF</a:t>
            </a:r>
            <a:endParaRPr lang="it-IT" sz="1000" b="1" dirty="0">
              <a:latin typeface="Courier New" pitchFamily="49" charset="0"/>
              <a:cs typeface="Courier New" pitchFamily="49" charset="0"/>
            </a:endParaRPr>
          </a:p>
        </p:txBody>
      </p:sp>
      <p:sp>
        <p:nvSpPr>
          <p:cNvPr id="32" name="TextBox 31"/>
          <p:cNvSpPr txBox="1"/>
          <p:nvPr/>
        </p:nvSpPr>
        <p:spPr>
          <a:xfrm rot="16200000">
            <a:off x="665455" y="3155454"/>
            <a:ext cx="646331" cy="246221"/>
          </a:xfrm>
          <a:prstGeom prst="rect">
            <a:avLst/>
          </a:prstGeom>
          <a:solidFill>
            <a:schemeClr val="bg1"/>
          </a:solidFill>
        </p:spPr>
        <p:txBody>
          <a:bodyPr wrap="none" rtlCol="0">
            <a:spAutoFit/>
          </a:bodyPr>
          <a:lstStyle/>
          <a:p>
            <a:r>
              <a:rPr lang="it-IT" sz="1000" b="1" dirty="0" smtClean="0">
                <a:latin typeface="Courier New" pitchFamily="49" charset="0"/>
                <a:cs typeface="Courier New" pitchFamily="49" charset="0"/>
              </a:rPr>
              <a:t>B1p DC</a:t>
            </a:r>
            <a:endParaRPr lang="it-IT" sz="1000" b="1" dirty="0">
              <a:latin typeface="Courier New" pitchFamily="49" charset="0"/>
              <a:cs typeface="Courier New" pitchFamily="49" charset="0"/>
            </a:endParaRPr>
          </a:p>
        </p:txBody>
      </p:sp>
      <p:sp>
        <p:nvSpPr>
          <p:cNvPr id="33" name="TextBox 32"/>
          <p:cNvSpPr txBox="1"/>
          <p:nvPr/>
        </p:nvSpPr>
        <p:spPr>
          <a:xfrm rot="16200000">
            <a:off x="764433" y="3610068"/>
            <a:ext cx="877163" cy="246221"/>
          </a:xfrm>
          <a:prstGeom prst="rect">
            <a:avLst/>
          </a:prstGeom>
          <a:solidFill>
            <a:schemeClr val="bg1"/>
          </a:solidFill>
        </p:spPr>
        <p:txBody>
          <a:bodyPr wrap="none" rtlCol="0">
            <a:spAutoFit/>
          </a:bodyPr>
          <a:lstStyle/>
          <a:p>
            <a:r>
              <a:rPr lang="it-IT" sz="1000" b="1" dirty="0" smtClean="0">
                <a:latin typeface="Courier New" pitchFamily="49" charset="0"/>
                <a:cs typeface="Courier New" pitchFamily="49" charset="0"/>
              </a:rPr>
              <a:t>B4 112MHz</a:t>
            </a:r>
            <a:endParaRPr lang="it-IT" sz="1000" b="1" dirty="0">
              <a:latin typeface="Courier New" pitchFamily="49" charset="0"/>
              <a:cs typeface="Courier New" pitchFamily="49" charset="0"/>
            </a:endParaRPr>
          </a:p>
        </p:txBody>
      </p:sp>
      <p:sp>
        <p:nvSpPr>
          <p:cNvPr id="34" name="TextBox 33"/>
          <p:cNvSpPr txBox="1"/>
          <p:nvPr/>
        </p:nvSpPr>
        <p:spPr>
          <a:xfrm rot="16200000">
            <a:off x="821927" y="4211919"/>
            <a:ext cx="338554" cy="246221"/>
          </a:xfrm>
          <a:prstGeom prst="rect">
            <a:avLst/>
          </a:prstGeom>
          <a:solidFill>
            <a:schemeClr val="bg1"/>
          </a:solidFill>
        </p:spPr>
        <p:txBody>
          <a:bodyPr wrap="none" rtlCol="0">
            <a:spAutoFit/>
          </a:bodyPr>
          <a:lstStyle/>
          <a:p>
            <a:r>
              <a:rPr lang="it-IT" sz="1000" b="1" dirty="0" smtClean="0">
                <a:latin typeface="Courier New" pitchFamily="49" charset="0"/>
                <a:cs typeface="Courier New" pitchFamily="49" charset="0"/>
              </a:rPr>
              <a:t>CD</a:t>
            </a:r>
            <a:endParaRPr lang="it-IT" sz="1000" b="1" dirty="0">
              <a:latin typeface="Courier New" pitchFamily="49" charset="0"/>
              <a:cs typeface="Courier New" pitchFamily="49" charset="0"/>
            </a:endParaRPr>
          </a:p>
        </p:txBody>
      </p:sp>
      <p:sp>
        <p:nvSpPr>
          <p:cNvPr id="35" name="5-Point Star 34"/>
          <p:cNvSpPr/>
          <p:nvPr/>
        </p:nvSpPr>
        <p:spPr>
          <a:xfrm>
            <a:off x="3494868" y="4258522"/>
            <a:ext cx="340962" cy="263472"/>
          </a:xfrm>
          <a:prstGeom prst="star5">
            <a:avLst/>
          </a:prstGeom>
          <a:solidFill>
            <a:srgbClr val="C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36" name="TextBox 35"/>
          <p:cNvSpPr txBox="1"/>
          <p:nvPr/>
        </p:nvSpPr>
        <p:spPr>
          <a:xfrm>
            <a:off x="3856497" y="3979551"/>
            <a:ext cx="1095213" cy="400110"/>
          </a:xfrm>
          <a:prstGeom prst="rect">
            <a:avLst/>
          </a:prstGeom>
          <a:solidFill>
            <a:srgbClr val="C00000">
              <a:alpha val="81961"/>
            </a:srgbClr>
          </a:solidFill>
        </p:spPr>
        <p:txBody>
          <a:bodyPr wrap="square" rtlCol="0">
            <a:spAutoFit/>
          </a:bodyPr>
          <a:lstStyle/>
          <a:p>
            <a:pPr algn="ctr"/>
            <a:r>
              <a:rPr lang="it-IT" sz="1000" b="1" dirty="0" smtClean="0">
                <a:solidFill>
                  <a:schemeClr val="bg1"/>
                </a:solidFill>
                <a:latin typeface="Courier New" pitchFamily="49" charset="0"/>
                <a:cs typeface="Courier New" pitchFamily="49" charset="0"/>
              </a:rPr>
              <a:t>Aligned position</a:t>
            </a:r>
          </a:p>
        </p:txBody>
      </p:sp>
      <p:sp>
        <p:nvSpPr>
          <p:cNvPr id="37" name="5-Point Star 36"/>
          <p:cNvSpPr/>
          <p:nvPr/>
        </p:nvSpPr>
        <p:spPr>
          <a:xfrm>
            <a:off x="2167180" y="2706108"/>
            <a:ext cx="340962" cy="263472"/>
          </a:xfrm>
          <a:prstGeom prst="star5">
            <a:avLst/>
          </a:prstGeom>
          <a:solidFill>
            <a:srgbClr val="00B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38" name="5-Point Star 37"/>
          <p:cNvSpPr/>
          <p:nvPr/>
        </p:nvSpPr>
        <p:spPr>
          <a:xfrm>
            <a:off x="3407045" y="2582122"/>
            <a:ext cx="340962" cy="263472"/>
          </a:xfrm>
          <a:prstGeom prst="star5">
            <a:avLst/>
          </a:prstGeom>
          <a:solidFill>
            <a:srgbClr val="C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39" name="TextBox 38"/>
          <p:cNvSpPr txBox="1"/>
          <p:nvPr/>
        </p:nvSpPr>
        <p:spPr>
          <a:xfrm>
            <a:off x="3908159" y="2706105"/>
            <a:ext cx="1245029" cy="400110"/>
          </a:xfrm>
          <a:prstGeom prst="rect">
            <a:avLst/>
          </a:prstGeom>
          <a:solidFill>
            <a:srgbClr val="C00000">
              <a:alpha val="81961"/>
            </a:srgbClr>
          </a:solidFill>
        </p:spPr>
        <p:txBody>
          <a:bodyPr wrap="square" rtlCol="0">
            <a:spAutoFit/>
          </a:bodyPr>
          <a:lstStyle/>
          <a:p>
            <a:pPr algn="ctr"/>
            <a:r>
              <a:rPr lang="it-IT" sz="1000" b="1" dirty="0" smtClean="0">
                <a:solidFill>
                  <a:schemeClr val="bg1"/>
                </a:solidFill>
                <a:latin typeface="Courier New" pitchFamily="49" charset="0"/>
                <a:cs typeface="Courier New" pitchFamily="49" charset="0"/>
              </a:rPr>
              <a:t>Still good CMRF (1.5e-6)</a:t>
            </a:r>
          </a:p>
        </p:txBody>
      </p:sp>
      <p:sp>
        <p:nvSpPr>
          <p:cNvPr id="40" name="TextBox 39"/>
          <p:cNvSpPr txBox="1"/>
          <p:nvPr/>
        </p:nvSpPr>
        <p:spPr>
          <a:xfrm>
            <a:off x="1433595" y="2509794"/>
            <a:ext cx="1828799" cy="246221"/>
          </a:xfrm>
          <a:prstGeom prst="rect">
            <a:avLst/>
          </a:prstGeom>
          <a:solidFill>
            <a:srgbClr val="00B050">
              <a:alpha val="81961"/>
            </a:srgbClr>
          </a:solidFill>
        </p:spPr>
        <p:txBody>
          <a:bodyPr wrap="square" rtlCol="0">
            <a:spAutoFit/>
          </a:bodyPr>
          <a:lstStyle/>
          <a:p>
            <a:pPr algn="ctr"/>
            <a:r>
              <a:rPr lang="it-IT" sz="1000" b="1" dirty="0" smtClean="0">
                <a:solidFill>
                  <a:schemeClr val="bg1"/>
                </a:solidFill>
                <a:latin typeface="Courier New" pitchFamily="49" charset="0"/>
                <a:cs typeface="Courier New" pitchFamily="49" charset="0"/>
              </a:rPr>
              <a:t>Optimal CMRF (0.7e-6)</a:t>
            </a:r>
          </a:p>
        </p:txBody>
      </p:sp>
      <p:sp>
        <p:nvSpPr>
          <p:cNvPr id="41" name="TextBox 40"/>
          <p:cNvSpPr txBox="1"/>
          <p:nvPr/>
        </p:nvSpPr>
        <p:spPr>
          <a:xfrm>
            <a:off x="2591648" y="4523365"/>
            <a:ext cx="829073" cy="307777"/>
          </a:xfrm>
          <a:prstGeom prst="rect">
            <a:avLst/>
          </a:prstGeom>
          <a:solidFill>
            <a:schemeClr val="bg1"/>
          </a:solidFill>
        </p:spPr>
        <p:txBody>
          <a:bodyPr wrap="none" rtlCol="0">
            <a:spAutoFit/>
          </a:bodyPr>
          <a:lstStyle/>
          <a:p>
            <a:r>
              <a:rPr lang="it-IT" sz="1400" b="1" dirty="0" smtClean="0">
                <a:latin typeface="Courier New" pitchFamily="49" charset="0"/>
                <a:cs typeface="Courier New" pitchFamily="49" charset="0"/>
              </a:rPr>
              <a:t>BS yaw</a:t>
            </a:r>
            <a:endParaRPr lang="it-IT" sz="1400" b="1" dirty="0">
              <a:latin typeface="Courier New" pitchFamily="49" charset="0"/>
              <a:cs typeface="Courier New" pitchFamily="49" charset="0"/>
            </a:endParaRPr>
          </a:p>
        </p:txBody>
      </p:sp>
      <p:sp>
        <p:nvSpPr>
          <p:cNvPr id="42" name="TextBox 41"/>
          <p:cNvSpPr txBox="1"/>
          <p:nvPr/>
        </p:nvSpPr>
        <p:spPr>
          <a:xfrm>
            <a:off x="4829176" y="4407694"/>
            <a:ext cx="4314824" cy="307777"/>
          </a:xfrm>
          <a:prstGeom prst="rect">
            <a:avLst/>
          </a:prstGeom>
          <a:noFill/>
        </p:spPr>
        <p:txBody>
          <a:bodyPr wrap="square" rtlCol="0">
            <a:spAutoFit/>
          </a:bodyPr>
          <a:lstStyle/>
          <a:p>
            <a:pPr algn="ctr"/>
            <a:r>
              <a:rPr lang="it-IT" sz="1400" b="1" dirty="0" smtClean="0">
                <a:latin typeface="Courier New" pitchFamily="49" charset="0"/>
                <a:cs typeface="Courier New" pitchFamily="49" charset="0"/>
                <a:sym typeface="Wingdings"/>
              </a:rPr>
              <a:t>A stable working point can be reached</a:t>
            </a:r>
            <a:endParaRPr lang="it-IT" dirty="0"/>
          </a:p>
        </p:txBody>
      </p:sp>
      <p:sp>
        <p:nvSpPr>
          <p:cNvPr id="43" name="TextBox 42"/>
          <p:cNvSpPr txBox="1"/>
          <p:nvPr/>
        </p:nvSpPr>
        <p:spPr>
          <a:xfrm>
            <a:off x="5891215" y="3533783"/>
            <a:ext cx="1240631" cy="246221"/>
          </a:xfrm>
          <a:prstGeom prst="rect">
            <a:avLst/>
          </a:prstGeom>
          <a:noFill/>
          <a:ln>
            <a:noFill/>
          </a:ln>
        </p:spPr>
        <p:txBody>
          <a:bodyPr wrap="square" rtlCol="0">
            <a:spAutoFit/>
          </a:bodyPr>
          <a:lstStyle/>
          <a:p>
            <a:pPr algn="ctr"/>
            <a:r>
              <a:rPr lang="en-US" sz="1000" dirty="0" smtClean="0">
                <a:latin typeface="Courier New" pitchFamily="49" charset="0"/>
                <a:cs typeface="Courier New" pitchFamily="49" charset="0"/>
                <a:sym typeface="Wingdings"/>
              </a:rPr>
              <a:t>I. </a:t>
            </a:r>
            <a:r>
              <a:rPr lang="en-US" sz="1000" dirty="0" err="1" smtClean="0">
                <a:latin typeface="Courier New" pitchFamily="49" charset="0"/>
                <a:cs typeface="Courier New" pitchFamily="49" charset="0"/>
                <a:sym typeface="Wingdings"/>
              </a:rPr>
              <a:t>Nardecchia</a:t>
            </a:r>
            <a:endParaRPr lang="it-IT" sz="1000" dirty="0"/>
          </a:p>
        </p:txBody>
      </p:sp>
    </p:spTree>
    <p:extLst>
      <p:ext uri="{BB962C8B-B14F-4D97-AF65-F5344CB8AC3E}">
        <p14:creationId xmlns:p14="http://schemas.microsoft.com/office/powerpoint/2010/main" xmlns="" val="393643045"/>
      </p:ext>
    </p:extLst>
  </p:cSld>
  <p:clrMapOvr>
    <a:masterClrMapping/>
  </p:clrMapOvr>
  <p:transition advTm="266"/>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a:xfrm>
            <a:off x="8489573" y="4768329"/>
            <a:ext cx="493059" cy="273844"/>
          </a:xfrm>
        </p:spPr>
        <p:txBody>
          <a:bodyPr/>
          <a:lstStyle/>
          <a:p>
            <a:pPr>
              <a:defRPr/>
            </a:pPr>
            <a:fld id="{D1495295-628A-4E4F-BB4E-3FEB5E088B0A}" type="slidenum">
              <a:rPr lang="fr-FR">
                <a:latin typeface="Courier New" pitchFamily="49" charset="0"/>
                <a:cs typeface="Courier New" pitchFamily="49" charset="0"/>
              </a:rPr>
              <a:pPr>
                <a:defRPr/>
              </a:pPr>
              <a:t>15</a:t>
            </a:fld>
            <a:endParaRPr lang="fr-FR" dirty="0">
              <a:latin typeface="Courier New" pitchFamily="49" charset="0"/>
              <a:cs typeface="Courier New" pitchFamily="49" charset="0"/>
            </a:endParaRPr>
          </a:p>
        </p:txBody>
      </p:sp>
      <p:sp>
        <p:nvSpPr>
          <p:cNvPr id="10" name="Footer Placeholder 4"/>
          <p:cNvSpPr txBox="1">
            <a:spLocks/>
          </p:cNvSpPr>
          <p:nvPr/>
        </p:nvSpPr>
        <p:spPr>
          <a:xfrm>
            <a:off x="4906035" y="4855062"/>
            <a:ext cx="5238750" cy="273844"/>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u="none" strike="noStrike" kern="1200" cap="none" spc="0" normalizeH="0" baseline="0" noProof="0" dirty="0" smtClean="0">
                <a:ln>
                  <a:noFill/>
                </a:ln>
                <a:effectLst/>
                <a:uLnTx/>
                <a:uFillTx/>
                <a:latin typeface="Courier New" pitchFamily="49" charset="0"/>
                <a:cs typeface="Courier New" pitchFamily="49" charset="0"/>
              </a:rPr>
              <a:t>Maddalen</a:t>
            </a:r>
            <a:r>
              <a:rPr lang="en-US" sz="1200" dirty="0" smtClean="0">
                <a:latin typeface="Courier New" pitchFamily="49" charset="0"/>
                <a:cs typeface="Courier New" pitchFamily="49" charset="0"/>
              </a:rPr>
              <a:t>a Mantovani</a:t>
            </a:r>
            <a:endParaRPr kumimoji="0" lang="en-US" sz="1200" b="0" u="none" strike="noStrike" kern="1200" cap="none" spc="0" normalizeH="0" baseline="0" noProof="0" dirty="0">
              <a:ln>
                <a:noFill/>
              </a:ln>
              <a:effectLst/>
              <a:uLnTx/>
              <a:uFillTx/>
              <a:latin typeface="Courier New" pitchFamily="49" charset="0"/>
              <a:cs typeface="Courier New" pitchFamily="49" charset="0"/>
            </a:endParaRPr>
          </a:p>
        </p:txBody>
      </p:sp>
      <p:sp>
        <p:nvSpPr>
          <p:cNvPr id="7" name="Footer Placeholder 4"/>
          <p:cNvSpPr>
            <a:spLocks noGrp="1"/>
          </p:cNvSpPr>
          <p:nvPr>
            <p:ph type="ftr" sz="quarter" idx="12"/>
          </p:nvPr>
        </p:nvSpPr>
        <p:spPr>
          <a:xfrm>
            <a:off x="1945797" y="4861790"/>
            <a:ext cx="5238750" cy="273844"/>
          </a:xfrm>
        </p:spPr>
        <p:txBody>
          <a:bodyPr/>
          <a:lstStyle/>
          <a:p>
            <a:r>
              <a:rPr lang="en-US" smtClean="0">
                <a:solidFill>
                  <a:srgbClr val="C00000"/>
                </a:solidFill>
                <a:latin typeface="Courier New" pitchFamily="49" charset="0"/>
                <a:cs typeface="Courier New" pitchFamily="49" charset="0"/>
              </a:rPr>
              <a:t>10th of July 2019 – Amaldi 13 and GR 22</a:t>
            </a:r>
            <a:endParaRPr lang="en-US" dirty="0">
              <a:solidFill>
                <a:srgbClr val="C00000"/>
              </a:solidFill>
              <a:latin typeface="Courier New" pitchFamily="49" charset="0"/>
              <a:cs typeface="Courier New" pitchFamily="49" charset="0"/>
            </a:endParaRPr>
          </a:p>
        </p:txBody>
      </p:sp>
      <p:sp>
        <p:nvSpPr>
          <p:cNvPr id="11" name="Title 1"/>
          <p:cNvSpPr txBox="1">
            <a:spLocks/>
          </p:cNvSpPr>
          <p:nvPr/>
        </p:nvSpPr>
        <p:spPr>
          <a:xfrm>
            <a:off x="1809348" y="144018"/>
            <a:ext cx="6429983" cy="476026"/>
          </a:xfrm>
          <a:prstGeom prst="rect">
            <a:avLst/>
          </a:prstGeom>
        </p:spPr>
        <p:txBody>
          <a:bodyPr vert="horz" lIns="91440" tIns="45720" rIns="91440" bIns="45720" rtlCol="0" anchor="b" anchorCtr="0">
            <a:noAutofit/>
          </a:bodyPr>
          <a:lstStyle/>
          <a:p>
            <a:pPr lvl="0" algn="r">
              <a:spcBef>
                <a:spcPct val="0"/>
              </a:spcBef>
              <a:defRPr/>
            </a:pPr>
            <a:endParaRPr kumimoji="0" lang="en-US" sz="2800" b="1" i="0" u="none" strike="noStrike" kern="1200" cap="none" spc="0" normalizeH="0" baseline="0" noProof="0" dirty="0" smtClean="0">
              <a:ln>
                <a:noFill/>
              </a:ln>
              <a:solidFill>
                <a:schemeClr val="tx1"/>
              </a:solidFill>
              <a:effectLst/>
              <a:uLnTx/>
              <a:uFillTx/>
              <a:latin typeface="Courier New" pitchFamily="49" charset="0"/>
              <a:ea typeface="+mj-ea"/>
              <a:cs typeface="Courier New" pitchFamily="49" charset="0"/>
            </a:endParaRPr>
          </a:p>
        </p:txBody>
      </p:sp>
      <p:sp>
        <p:nvSpPr>
          <p:cNvPr id="17" name="TextBox 16"/>
          <p:cNvSpPr txBox="1"/>
          <p:nvPr/>
        </p:nvSpPr>
        <p:spPr>
          <a:xfrm>
            <a:off x="1284341" y="1680152"/>
            <a:ext cx="7102423" cy="954107"/>
          </a:xfrm>
          <a:prstGeom prst="rect">
            <a:avLst/>
          </a:prstGeom>
          <a:solidFill>
            <a:srgbClr val="C00000">
              <a:alpha val="50196"/>
            </a:srgbClr>
          </a:solidFill>
        </p:spPr>
        <p:txBody>
          <a:bodyPr wrap="square" rtlCol="0">
            <a:spAutoFit/>
          </a:bodyPr>
          <a:lstStyle/>
          <a:p>
            <a:pPr algn="ctr"/>
            <a:r>
              <a:rPr lang="it-IT" sz="2800" b="1" dirty="0" smtClean="0">
                <a:latin typeface="Courier New" pitchFamily="49" charset="0"/>
                <a:cs typeface="Courier New" pitchFamily="49" charset="0"/>
              </a:rPr>
              <a:t>More ISC features to improve the noise</a:t>
            </a:r>
            <a:endParaRPr lang="it-IT" sz="2800" b="1" dirty="0">
              <a:latin typeface="Courier New" pitchFamily="49" charset="0"/>
              <a:cs typeface="Courier New" pitchFamily="49" charset="0"/>
            </a:endParaRPr>
          </a:p>
        </p:txBody>
      </p:sp>
    </p:spTree>
    <p:extLst>
      <p:ext uri="{BB962C8B-B14F-4D97-AF65-F5344CB8AC3E}">
        <p14:creationId xmlns:p14="http://schemas.microsoft.com/office/powerpoint/2010/main" xmlns="" val="393643045"/>
      </p:ext>
    </p:extLst>
  </p:cSld>
  <p:clrMapOvr>
    <a:masterClrMapping/>
  </p:clrMapOvr>
  <p:transition advTm="266"/>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45514_1554207803_OFF.jpg"/>
          <p:cNvPicPr>
            <a:picLocks noChangeAspect="1"/>
          </p:cNvPicPr>
          <p:nvPr/>
        </p:nvPicPr>
        <p:blipFill>
          <a:blip r:embed="rId3" cstate="print"/>
          <a:stretch>
            <a:fillRect/>
          </a:stretch>
        </p:blipFill>
        <p:spPr>
          <a:xfrm>
            <a:off x="2696706" y="960895"/>
            <a:ext cx="3247847" cy="1816764"/>
          </a:xfrm>
          <a:prstGeom prst="rect">
            <a:avLst/>
          </a:prstGeom>
        </p:spPr>
      </p:pic>
      <p:sp>
        <p:nvSpPr>
          <p:cNvPr id="5" name="Slide Number Placeholder 4"/>
          <p:cNvSpPr>
            <a:spLocks noGrp="1"/>
          </p:cNvSpPr>
          <p:nvPr>
            <p:ph type="sldNum" sz="quarter" idx="10"/>
          </p:nvPr>
        </p:nvSpPr>
        <p:spPr>
          <a:xfrm>
            <a:off x="8489573" y="4768329"/>
            <a:ext cx="493059" cy="273844"/>
          </a:xfrm>
        </p:spPr>
        <p:txBody>
          <a:bodyPr/>
          <a:lstStyle/>
          <a:p>
            <a:pPr>
              <a:defRPr/>
            </a:pPr>
            <a:fld id="{D1495295-628A-4E4F-BB4E-3FEB5E088B0A}" type="slidenum">
              <a:rPr lang="fr-FR">
                <a:latin typeface="Courier New" pitchFamily="49" charset="0"/>
                <a:cs typeface="Courier New" pitchFamily="49" charset="0"/>
              </a:rPr>
              <a:pPr>
                <a:defRPr/>
              </a:pPr>
              <a:t>16</a:t>
            </a:fld>
            <a:endParaRPr lang="fr-FR" dirty="0">
              <a:latin typeface="Courier New" pitchFamily="49" charset="0"/>
              <a:cs typeface="Courier New" pitchFamily="49" charset="0"/>
            </a:endParaRPr>
          </a:p>
        </p:txBody>
      </p:sp>
      <p:sp>
        <p:nvSpPr>
          <p:cNvPr id="10" name="Footer Placeholder 4"/>
          <p:cNvSpPr txBox="1">
            <a:spLocks/>
          </p:cNvSpPr>
          <p:nvPr/>
        </p:nvSpPr>
        <p:spPr>
          <a:xfrm>
            <a:off x="4906035" y="4855062"/>
            <a:ext cx="5238750" cy="273844"/>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u="none" strike="noStrike" kern="1200" cap="none" spc="0" normalizeH="0" baseline="0" noProof="0" dirty="0" smtClean="0">
                <a:ln>
                  <a:noFill/>
                </a:ln>
                <a:effectLst/>
                <a:uLnTx/>
                <a:uFillTx/>
                <a:latin typeface="Courier New" pitchFamily="49" charset="0"/>
                <a:cs typeface="Courier New" pitchFamily="49" charset="0"/>
              </a:rPr>
              <a:t>Maddalen</a:t>
            </a:r>
            <a:r>
              <a:rPr lang="en-US" sz="1200" dirty="0" smtClean="0">
                <a:latin typeface="Courier New" pitchFamily="49" charset="0"/>
                <a:cs typeface="Courier New" pitchFamily="49" charset="0"/>
              </a:rPr>
              <a:t>a Mantovani</a:t>
            </a:r>
            <a:endParaRPr kumimoji="0" lang="en-US" sz="1200" b="0" u="none" strike="noStrike" kern="1200" cap="none" spc="0" normalizeH="0" baseline="0" noProof="0" dirty="0">
              <a:ln>
                <a:noFill/>
              </a:ln>
              <a:effectLst/>
              <a:uLnTx/>
              <a:uFillTx/>
              <a:latin typeface="Courier New" pitchFamily="49" charset="0"/>
              <a:cs typeface="Courier New" pitchFamily="49" charset="0"/>
            </a:endParaRPr>
          </a:p>
        </p:txBody>
      </p:sp>
      <p:sp>
        <p:nvSpPr>
          <p:cNvPr id="7" name="Footer Placeholder 4"/>
          <p:cNvSpPr>
            <a:spLocks noGrp="1"/>
          </p:cNvSpPr>
          <p:nvPr>
            <p:ph type="ftr" sz="quarter" idx="12"/>
          </p:nvPr>
        </p:nvSpPr>
        <p:spPr>
          <a:xfrm>
            <a:off x="1945797" y="4861790"/>
            <a:ext cx="5238750" cy="273844"/>
          </a:xfrm>
        </p:spPr>
        <p:txBody>
          <a:bodyPr/>
          <a:lstStyle/>
          <a:p>
            <a:r>
              <a:rPr lang="en-US" smtClean="0">
                <a:solidFill>
                  <a:srgbClr val="C00000"/>
                </a:solidFill>
                <a:latin typeface="Courier New" pitchFamily="49" charset="0"/>
                <a:cs typeface="Courier New" pitchFamily="49" charset="0"/>
              </a:rPr>
              <a:t>10th of July 2019 – Amaldi 13 and GR 22</a:t>
            </a:r>
            <a:endParaRPr lang="en-US" dirty="0">
              <a:solidFill>
                <a:srgbClr val="C00000"/>
              </a:solidFill>
              <a:latin typeface="Courier New" pitchFamily="49" charset="0"/>
              <a:cs typeface="Courier New" pitchFamily="49" charset="0"/>
            </a:endParaRPr>
          </a:p>
        </p:txBody>
      </p:sp>
      <p:sp>
        <p:nvSpPr>
          <p:cNvPr id="11" name="Title 1"/>
          <p:cNvSpPr txBox="1">
            <a:spLocks/>
          </p:cNvSpPr>
          <p:nvPr/>
        </p:nvSpPr>
        <p:spPr>
          <a:xfrm>
            <a:off x="1809348" y="144018"/>
            <a:ext cx="6429983" cy="476026"/>
          </a:xfrm>
          <a:prstGeom prst="rect">
            <a:avLst/>
          </a:prstGeom>
        </p:spPr>
        <p:txBody>
          <a:bodyPr vert="horz" lIns="91440" tIns="45720" rIns="91440" bIns="45720" rtlCol="0" anchor="b" anchorCtr="0">
            <a:noAutofit/>
          </a:bodyPr>
          <a:lstStyle/>
          <a:p>
            <a:pPr lvl="0" algn="r">
              <a:spcBef>
                <a:spcPct val="0"/>
              </a:spcBef>
              <a:defRPr/>
            </a:pPr>
            <a:r>
              <a:rPr lang="en-US" sz="2700" b="1" dirty="0" smtClean="0">
                <a:latin typeface="Courier New" pitchFamily="49" charset="0"/>
                <a:ea typeface="+mj-ea"/>
                <a:cs typeface="Courier New" pitchFamily="49" charset="0"/>
              </a:rPr>
              <a:t>50Hz Feed-Forward optimized</a:t>
            </a:r>
            <a:endParaRPr kumimoji="0" lang="en-US" sz="2700" b="1" i="0" u="none" strike="noStrike" kern="1200" cap="none" spc="0" normalizeH="0" baseline="0" noProof="0" dirty="0" smtClean="0">
              <a:ln>
                <a:noFill/>
              </a:ln>
              <a:solidFill>
                <a:schemeClr val="tx1"/>
              </a:solidFill>
              <a:effectLst/>
              <a:uLnTx/>
              <a:uFillTx/>
              <a:latin typeface="Courier New" pitchFamily="49" charset="0"/>
              <a:ea typeface="+mj-ea"/>
              <a:cs typeface="Courier New" pitchFamily="49" charset="0"/>
            </a:endParaRPr>
          </a:p>
        </p:txBody>
      </p:sp>
      <p:sp>
        <p:nvSpPr>
          <p:cNvPr id="6" name="Text Placeholder 2"/>
          <p:cNvSpPr>
            <a:spLocks noGrp="1"/>
          </p:cNvSpPr>
          <p:nvPr>
            <p:ph type="body" sz="half" idx="1"/>
          </p:nvPr>
        </p:nvSpPr>
        <p:spPr>
          <a:xfrm>
            <a:off x="535516" y="1029593"/>
            <a:ext cx="2409162" cy="3669507"/>
          </a:xfrm>
        </p:spPr>
        <p:txBody>
          <a:bodyPr>
            <a:normAutofit fontScale="92500"/>
          </a:bodyPr>
          <a:lstStyle/>
          <a:p>
            <a:pPr marL="0" indent="0" algn="just">
              <a:spcBef>
                <a:spcPts val="600"/>
              </a:spcBef>
              <a:buNone/>
            </a:pPr>
            <a:r>
              <a:rPr lang="en-US" sz="1400" dirty="0" smtClean="0">
                <a:solidFill>
                  <a:schemeClr val="tx1"/>
                </a:solidFill>
                <a:latin typeface="Courier New" pitchFamily="49" charset="0"/>
                <a:cs typeface="Courier New" pitchFamily="49" charset="0"/>
              </a:rPr>
              <a:t>The 50Hz line reduction is done with an evolved technique:</a:t>
            </a:r>
          </a:p>
          <a:p>
            <a:pPr marL="0" indent="0" algn="just">
              <a:spcBef>
                <a:spcPts val="600"/>
              </a:spcBef>
              <a:buNone/>
            </a:pPr>
            <a:r>
              <a:rPr lang="en-US" sz="1400" dirty="0" smtClean="0">
                <a:solidFill>
                  <a:schemeClr val="tx1"/>
                </a:solidFill>
                <a:latin typeface="Courier New" pitchFamily="49" charset="0"/>
                <a:cs typeface="Courier New" pitchFamily="49" charset="0"/>
              </a:rPr>
              <a:t>The 50Hz line is measured using and electrical probe and it is multiplied for a gain </a:t>
            </a:r>
            <a:r>
              <a:rPr lang="en-US" sz="1400" b="1" dirty="0" smtClean="0">
                <a:solidFill>
                  <a:schemeClr val="tx1"/>
                </a:solidFill>
                <a:latin typeface="Courier New" pitchFamily="49" charset="0"/>
                <a:cs typeface="Courier New" pitchFamily="49" charset="0"/>
              </a:rPr>
              <a:t>G</a:t>
            </a:r>
            <a:r>
              <a:rPr lang="en-US" sz="1400" dirty="0" smtClean="0">
                <a:solidFill>
                  <a:schemeClr val="tx1"/>
                </a:solidFill>
                <a:latin typeface="Courier New" pitchFamily="49" charset="0"/>
                <a:cs typeface="Courier New" pitchFamily="49" charset="0"/>
              </a:rPr>
              <a:t> and de-phased for a phase </a:t>
            </a:r>
            <a:r>
              <a:rPr lang="el-GR" sz="1400" b="1" dirty="0" smtClean="0">
                <a:solidFill>
                  <a:schemeClr val="tx1"/>
                </a:solidFill>
                <a:latin typeface="Courier New" pitchFamily="49" charset="0"/>
                <a:cs typeface="Courier New" pitchFamily="49" charset="0"/>
              </a:rPr>
              <a:t>φ</a:t>
            </a:r>
            <a:r>
              <a:rPr lang="it-IT" sz="1400" dirty="0" smtClean="0">
                <a:solidFill>
                  <a:schemeClr val="tx1"/>
                </a:solidFill>
                <a:latin typeface="Courier New" pitchFamily="49" charset="0"/>
                <a:cs typeface="Courier New" pitchFamily="49" charset="0"/>
              </a:rPr>
              <a:t>, and sent to the WI mirror actuators.</a:t>
            </a:r>
          </a:p>
          <a:p>
            <a:pPr marL="0" indent="0" algn="just">
              <a:spcBef>
                <a:spcPts val="600"/>
              </a:spcBef>
              <a:buNone/>
            </a:pPr>
            <a:r>
              <a:rPr lang="it-IT" sz="1400" dirty="0" smtClean="0">
                <a:solidFill>
                  <a:schemeClr val="tx1"/>
                </a:solidFill>
                <a:latin typeface="Courier New" pitchFamily="49" charset="0"/>
                <a:cs typeface="Courier New" pitchFamily="49" charset="0"/>
              </a:rPr>
              <a:t>The 50Hz line reduction can be optimally reduced if the parameters </a:t>
            </a:r>
            <a:r>
              <a:rPr lang="it-IT" sz="1400" b="1" dirty="0" smtClean="0">
                <a:solidFill>
                  <a:schemeClr val="tx1"/>
                </a:solidFill>
                <a:latin typeface="Courier New" pitchFamily="49" charset="0"/>
                <a:cs typeface="Courier New" pitchFamily="49" charset="0"/>
              </a:rPr>
              <a:t>G</a:t>
            </a:r>
            <a:r>
              <a:rPr lang="it-IT" sz="1400" dirty="0" smtClean="0">
                <a:solidFill>
                  <a:schemeClr val="tx1"/>
                </a:solidFill>
                <a:latin typeface="Courier New" pitchFamily="49" charset="0"/>
                <a:cs typeface="Courier New" pitchFamily="49" charset="0"/>
              </a:rPr>
              <a:t> and </a:t>
            </a:r>
            <a:r>
              <a:rPr lang="el-GR" sz="1400" b="1" dirty="0" smtClean="0">
                <a:solidFill>
                  <a:schemeClr val="tx1"/>
                </a:solidFill>
                <a:latin typeface="Courier New" pitchFamily="49" charset="0"/>
                <a:cs typeface="Courier New" pitchFamily="49" charset="0"/>
              </a:rPr>
              <a:t>φ</a:t>
            </a:r>
            <a:r>
              <a:rPr lang="it-IT" sz="1400" b="1" dirty="0" smtClean="0">
                <a:solidFill>
                  <a:schemeClr val="tx1"/>
                </a:solidFill>
                <a:latin typeface="Courier New" pitchFamily="49" charset="0"/>
                <a:cs typeface="Courier New" pitchFamily="49" charset="0"/>
              </a:rPr>
              <a:t> </a:t>
            </a:r>
            <a:r>
              <a:rPr lang="it-IT" sz="1400" dirty="0" smtClean="0">
                <a:solidFill>
                  <a:schemeClr val="tx1"/>
                </a:solidFill>
                <a:latin typeface="Courier New" pitchFamily="49" charset="0"/>
                <a:cs typeface="Courier New" pitchFamily="49" charset="0"/>
              </a:rPr>
              <a:t>are obtained with a feed-back loop</a:t>
            </a:r>
            <a:endParaRPr lang="en-US" sz="1400" dirty="0" smtClean="0">
              <a:solidFill>
                <a:schemeClr val="tx1"/>
              </a:solidFill>
              <a:latin typeface="Courier New" pitchFamily="49" charset="0"/>
              <a:cs typeface="Courier New" pitchFamily="49" charset="0"/>
              <a:sym typeface="Wingdings"/>
            </a:endParaRPr>
          </a:p>
        </p:txBody>
      </p:sp>
      <p:pic>
        <p:nvPicPr>
          <p:cNvPr id="9" name="Picture 8" descr="50.jpg"/>
          <p:cNvPicPr>
            <a:picLocks noChangeAspect="1"/>
          </p:cNvPicPr>
          <p:nvPr/>
        </p:nvPicPr>
        <p:blipFill>
          <a:blip r:embed="rId4" cstate="print"/>
          <a:stretch>
            <a:fillRect/>
          </a:stretch>
        </p:blipFill>
        <p:spPr>
          <a:xfrm>
            <a:off x="5654285" y="1108129"/>
            <a:ext cx="3489717" cy="1952060"/>
          </a:xfrm>
          <a:prstGeom prst="rect">
            <a:avLst/>
          </a:prstGeom>
        </p:spPr>
      </p:pic>
      <p:pic>
        <p:nvPicPr>
          <p:cNvPr id="12" name="Picture 11" descr="501.jpg"/>
          <p:cNvPicPr>
            <a:picLocks noChangeAspect="1"/>
          </p:cNvPicPr>
          <p:nvPr/>
        </p:nvPicPr>
        <p:blipFill>
          <a:blip r:embed="rId5" cstate="print"/>
          <a:stretch>
            <a:fillRect/>
          </a:stretch>
        </p:blipFill>
        <p:spPr>
          <a:xfrm>
            <a:off x="3153905" y="2766449"/>
            <a:ext cx="3462008" cy="1936561"/>
          </a:xfrm>
          <a:prstGeom prst="rect">
            <a:avLst/>
          </a:prstGeom>
        </p:spPr>
      </p:pic>
      <p:sp>
        <p:nvSpPr>
          <p:cNvPr id="13" name="TextBox 12"/>
          <p:cNvSpPr txBox="1"/>
          <p:nvPr/>
        </p:nvSpPr>
        <p:spPr>
          <a:xfrm>
            <a:off x="3130659" y="813662"/>
            <a:ext cx="2694969" cy="276999"/>
          </a:xfrm>
          <a:prstGeom prst="rect">
            <a:avLst/>
          </a:prstGeom>
          <a:noFill/>
        </p:spPr>
        <p:txBody>
          <a:bodyPr wrap="none" rtlCol="0">
            <a:spAutoFit/>
          </a:bodyPr>
          <a:lstStyle/>
          <a:p>
            <a:r>
              <a:rPr lang="it-IT" sz="1200" b="1" dirty="0" smtClean="0">
                <a:latin typeface="Courier New" pitchFamily="49" charset="0"/>
                <a:cs typeface="Courier New" pitchFamily="49" charset="0"/>
              </a:rPr>
              <a:t>Parameter loops convergence</a:t>
            </a:r>
            <a:endParaRPr lang="it-IT" sz="1200" b="1" dirty="0">
              <a:latin typeface="Courier New" pitchFamily="49" charset="0"/>
              <a:cs typeface="Courier New" pitchFamily="49" charset="0"/>
            </a:endParaRPr>
          </a:p>
        </p:txBody>
      </p:sp>
      <p:sp>
        <p:nvSpPr>
          <p:cNvPr id="14" name="TextBox 13"/>
          <p:cNvSpPr txBox="1"/>
          <p:nvPr/>
        </p:nvSpPr>
        <p:spPr>
          <a:xfrm>
            <a:off x="4716650" y="2097438"/>
            <a:ext cx="1079716" cy="461665"/>
          </a:xfrm>
          <a:prstGeom prst="rect">
            <a:avLst/>
          </a:prstGeom>
          <a:noFill/>
        </p:spPr>
        <p:txBody>
          <a:bodyPr wrap="square" rtlCol="0">
            <a:spAutoFit/>
          </a:bodyPr>
          <a:lstStyle/>
          <a:p>
            <a:pPr algn="ctr"/>
            <a:r>
              <a:rPr lang="it-IT" sz="1200" b="1" dirty="0" smtClean="0">
                <a:latin typeface="Courier New" pitchFamily="49" charset="0"/>
                <a:cs typeface="Courier New" pitchFamily="49" charset="0"/>
              </a:rPr>
              <a:t>Step response</a:t>
            </a:r>
            <a:endParaRPr lang="it-IT" sz="1200" b="1" dirty="0">
              <a:latin typeface="Courier New" pitchFamily="49" charset="0"/>
              <a:cs typeface="Courier New" pitchFamily="49" charset="0"/>
            </a:endParaRPr>
          </a:p>
        </p:txBody>
      </p:sp>
      <p:sp>
        <p:nvSpPr>
          <p:cNvPr id="15" name="TextBox 14"/>
          <p:cNvSpPr txBox="1"/>
          <p:nvPr/>
        </p:nvSpPr>
        <p:spPr>
          <a:xfrm>
            <a:off x="6395635" y="3303724"/>
            <a:ext cx="2531391" cy="1015663"/>
          </a:xfrm>
          <a:prstGeom prst="rect">
            <a:avLst/>
          </a:prstGeom>
          <a:noFill/>
        </p:spPr>
        <p:txBody>
          <a:bodyPr wrap="square" rtlCol="0">
            <a:spAutoFit/>
          </a:bodyPr>
          <a:lstStyle/>
          <a:p>
            <a:pPr algn="just"/>
            <a:r>
              <a:rPr lang="it-IT" sz="1200" b="1" dirty="0" smtClean="0">
                <a:solidFill>
                  <a:srgbClr val="0070C0"/>
                </a:solidFill>
                <a:latin typeface="Courier New" pitchFamily="49" charset="0"/>
                <a:cs typeface="Courier New" pitchFamily="49" charset="0"/>
              </a:rPr>
              <a:t>Blue : fixed parameters for G and </a:t>
            </a:r>
            <a:r>
              <a:rPr lang="el-GR" sz="1200" b="1" dirty="0" smtClean="0">
                <a:solidFill>
                  <a:srgbClr val="0070C0"/>
                </a:solidFill>
                <a:latin typeface="Courier New" pitchFamily="49" charset="0"/>
                <a:cs typeface="Courier New" pitchFamily="49" charset="0"/>
              </a:rPr>
              <a:t>φ</a:t>
            </a:r>
            <a:endParaRPr lang="it-IT" sz="1200" b="1" dirty="0" smtClean="0">
              <a:solidFill>
                <a:srgbClr val="0070C0"/>
              </a:solidFill>
              <a:latin typeface="Courier New" pitchFamily="49" charset="0"/>
              <a:cs typeface="Courier New" pitchFamily="49" charset="0"/>
            </a:endParaRPr>
          </a:p>
          <a:p>
            <a:pPr algn="just"/>
            <a:r>
              <a:rPr lang="it-IT" sz="1200" b="1" dirty="0" smtClean="0">
                <a:solidFill>
                  <a:schemeClr val="accent4">
                    <a:lumMod val="75000"/>
                  </a:schemeClr>
                </a:solidFill>
                <a:latin typeface="Courier New" pitchFamily="49" charset="0"/>
                <a:cs typeface="Courier New" pitchFamily="49" charset="0"/>
              </a:rPr>
              <a:t>Red : optimal parameters for G and </a:t>
            </a:r>
            <a:r>
              <a:rPr lang="el-GR" sz="1200" b="1" dirty="0" smtClean="0">
                <a:solidFill>
                  <a:schemeClr val="accent4">
                    <a:lumMod val="75000"/>
                  </a:schemeClr>
                </a:solidFill>
                <a:latin typeface="Courier New" pitchFamily="49" charset="0"/>
                <a:cs typeface="Courier New" pitchFamily="49" charset="0"/>
              </a:rPr>
              <a:t>φ</a:t>
            </a:r>
            <a:r>
              <a:rPr lang="it-IT" sz="1200" b="1" dirty="0" smtClean="0">
                <a:solidFill>
                  <a:schemeClr val="accent4">
                    <a:lumMod val="75000"/>
                  </a:schemeClr>
                </a:solidFill>
                <a:latin typeface="Courier New" pitchFamily="49" charset="0"/>
                <a:cs typeface="Courier New" pitchFamily="49" charset="0"/>
              </a:rPr>
              <a:t> (obtained using a feed-back loop)</a:t>
            </a:r>
            <a:endParaRPr lang="it-IT" sz="1200" b="1" dirty="0">
              <a:solidFill>
                <a:schemeClr val="accent4">
                  <a:lumMod val="75000"/>
                </a:schemeClr>
              </a:solidFill>
              <a:latin typeface="Courier New" pitchFamily="49" charset="0"/>
              <a:cs typeface="Courier New" pitchFamily="49" charset="0"/>
            </a:endParaRPr>
          </a:p>
        </p:txBody>
      </p:sp>
      <p:sp>
        <p:nvSpPr>
          <p:cNvPr id="16" name="TextBox 15"/>
          <p:cNvSpPr txBox="1"/>
          <p:nvPr/>
        </p:nvSpPr>
        <p:spPr>
          <a:xfrm>
            <a:off x="6448427" y="4398176"/>
            <a:ext cx="1240631" cy="246221"/>
          </a:xfrm>
          <a:prstGeom prst="rect">
            <a:avLst/>
          </a:prstGeom>
          <a:noFill/>
          <a:ln>
            <a:noFill/>
          </a:ln>
        </p:spPr>
        <p:txBody>
          <a:bodyPr wrap="square" rtlCol="0">
            <a:spAutoFit/>
          </a:bodyPr>
          <a:lstStyle/>
          <a:p>
            <a:pPr algn="ctr"/>
            <a:r>
              <a:rPr lang="en-US" sz="1000" dirty="0" smtClean="0">
                <a:latin typeface="Courier New" pitchFamily="49" charset="0"/>
                <a:cs typeface="Courier New" pitchFamily="49" charset="0"/>
                <a:sym typeface="Wingdings"/>
              </a:rPr>
              <a:t>P. </a:t>
            </a:r>
            <a:r>
              <a:rPr lang="en-US" sz="1000" dirty="0" err="1" smtClean="0">
                <a:latin typeface="Courier New" pitchFamily="49" charset="0"/>
                <a:cs typeface="Courier New" pitchFamily="49" charset="0"/>
                <a:sym typeface="Wingdings"/>
              </a:rPr>
              <a:t>Ruggi</a:t>
            </a:r>
            <a:endParaRPr lang="it-IT" sz="1000" dirty="0"/>
          </a:p>
        </p:txBody>
      </p:sp>
    </p:spTree>
    <p:extLst>
      <p:ext uri="{BB962C8B-B14F-4D97-AF65-F5344CB8AC3E}">
        <p14:creationId xmlns:p14="http://schemas.microsoft.com/office/powerpoint/2010/main" xmlns="" val="393643045"/>
      </p:ext>
    </p:extLst>
  </p:cSld>
  <p:clrMapOvr>
    <a:masterClrMapping/>
  </p:clrMapOvr>
  <p:transition advTm="266"/>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a:xfrm>
            <a:off x="8489573" y="4768329"/>
            <a:ext cx="493059" cy="273844"/>
          </a:xfrm>
        </p:spPr>
        <p:txBody>
          <a:bodyPr/>
          <a:lstStyle/>
          <a:p>
            <a:pPr>
              <a:defRPr/>
            </a:pPr>
            <a:fld id="{D1495295-628A-4E4F-BB4E-3FEB5E088B0A}" type="slidenum">
              <a:rPr lang="fr-FR">
                <a:latin typeface="Courier New" pitchFamily="49" charset="0"/>
                <a:cs typeface="Courier New" pitchFamily="49" charset="0"/>
              </a:rPr>
              <a:pPr>
                <a:defRPr/>
              </a:pPr>
              <a:t>17</a:t>
            </a:fld>
            <a:endParaRPr lang="fr-FR" dirty="0">
              <a:latin typeface="Courier New" pitchFamily="49" charset="0"/>
              <a:cs typeface="Courier New" pitchFamily="49" charset="0"/>
            </a:endParaRPr>
          </a:p>
        </p:txBody>
      </p:sp>
      <p:sp>
        <p:nvSpPr>
          <p:cNvPr id="10" name="Footer Placeholder 4"/>
          <p:cNvSpPr txBox="1">
            <a:spLocks/>
          </p:cNvSpPr>
          <p:nvPr/>
        </p:nvSpPr>
        <p:spPr>
          <a:xfrm>
            <a:off x="4906035" y="4855062"/>
            <a:ext cx="5238750" cy="273844"/>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u="none" strike="noStrike" kern="1200" cap="none" spc="0" normalizeH="0" baseline="0" noProof="0" dirty="0" smtClean="0">
                <a:ln>
                  <a:noFill/>
                </a:ln>
                <a:effectLst/>
                <a:uLnTx/>
                <a:uFillTx/>
                <a:latin typeface="Courier New" pitchFamily="49" charset="0"/>
                <a:cs typeface="Courier New" pitchFamily="49" charset="0"/>
              </a:rPr>
              <a:t>Maddalen</a:t>
            </a:r>
            <a:r>
              <a:rPr lang="en-US" sz="1200" dirty="0" smtClean="0">
                <a:latin typeface="Courier New" pitchFamily="49" charset="0"/>
                <a:cs typeface="Courier New" pitchFamily="49" charset="0"/>
              </a:rPr>
              <a:t>a Mantovani</a:t>
            </a:r>
            <a:endParaRPr kumimoji="0" lang="en-US" sz="1200" b="0" u="none" strike="noStrike" kern="1200" cap="none" spc="0" normalizeH="0" baseline="0" noProof="0" dirty="0">
              <a:ln>
                <a:noFill/>
              </a:ln>
              <a:effectLst/>
              <a:uLnTx/>
              <a:uFillTx/>
              <a:latin typeface="Courier New" pitchFamily="49" charset="0"/>
              <a:cs typeface="Courier New" pitchFamily="49" charset="0"/>
            </a:endParaRPr>
          </a:p>
        </p:txBody>
      </p:sp>
      <p:sp>
        <p:nvSpPr>
          <p:cNvPr id="7" name="Footer Placeholder 4"/>
          <p:cNvSpPr>
            <a:spLocks noGrp="1"/>
          </p:cNvSpPr>
          <p:nvPr>
            <p:ph type="ftr" sz="quarter" idx="12"/>
          </p:nvPr>
        </p:nvSpPr>
        <p:spPr>
          <a:xfrm>
            <a:off x="1945797" y="4861790"/>
            <a:ext cx="5238750" cy="273844"/>
          </a:xfrm>
        </p:spPr>
        <p:txBody>
          <a:bodyPr/>
          <a:lstStyle/>
          <a:p>
            <a:r>
              <a:rPr lang="en-US" smtClean="0">
                <a:solidFill>
                  <a:srgbClr val="C00000"/>
                </a:solidFill>
                <a:latin typeface="Courier New" pitchFamily="49" charset="0"/>
                <a:cs typeface="Courier New" pitchFamily="49" charset="0"/>
              </a:rPr>
              <a:t>10th of July 2019 – Amaldi 13 and GR 22</a:t>
            </a:r>
            <a:endParaRPr lang="en-US" dirty="0">
              <a:solidFill>
                <a:srgbClr val="C00000"/>
              </a:solidFill>
              <a:latin typeface="Courier New" pitchFamily="49" charset="0"/>
              <a:cs typeface="Courier New" pitchFamily="49" charset="0"/>
            </a:endParaRPr>
          </a:p>
        </p:txBody>
      </p:sp>
      <p:sp>
        <p:nvSpPr>
          <p:cNvPr id="11" name="Title 1"/>
          <p:cNvSpPr txBox="1">
            <a:spLocks/>
          </p:cNvSpPr>
          <p:nvPr/>
        </p:nvSpPr>
        <p:spPr>
          <a:xfrm>
            <a:off x="1809348" y="144018"/>
            <a:ext cx="6429983" cy="476026"/>
          </a:xfrm>
          <a:prstGeom prst="rect">
            <a:avLst/>
          </a:prstGeom>
        </p:spPr>
        <p:txBody>
          <a:bodyPr vert="horz" lIns="91440" tIns="45720" rIns="91440" bIns="45720" rtlCol="0" anchor="b" anchorCtr="0">
            <a:noAutofit/>
          </a:bodyPr>
          <a:lstStyle/>
          <a:p>
            <a:pPr lvl="0" algn="r">
              <a:spcBef>
                <a:spcPct val="0"/>
              </a:spcBef>
              <a:defRPr/>
            </a:pPr>
            <a:r>
              <a:rPr lang="en-US" sz="2700" b="1" dirty="0" smtClean="0">
                <a:latin typeface="Courier New" pitchFamily="49" charset="0"/>
                <a:ea typeface="+mj-ea"/>
                <a:cs typeface="Courier New" pitchFamily="49" charset="0"/>
              </a:rPr>
              <a:t>50Hz Feed-Forward optimized</a:t>
            </a:r>
            <a:endParaRPr kumimoji="0" lang="en-US" sz="2700" b="1" i="0" u="none" strike="noStrike" kern="1200" cap="none" spc="0" normalizeH="0" baseline="0" noProof="0" dirty="0" smtClean="0">
              <a:ln>
                <a:noFill/>
              </a:ln>
              <a:solidFill>
                <a:schemeClr val="tx1"/>
              </a:solidFill>
              <a:effectLst/>
              <a:uLnTx/>
              <a:uFillTx/>
              <a:latin typeface="Courier New" pitchFamily="49" charset="0"/>
              <a:ea typeface="+mj-ea"/>
              <a:cs typeface="Courier New" pitchFamily="49" charset="0"/>
            </a:endParaRPr>
          </a:p>
        </p:txBody>
      </p:sp>
      <p:sp>
        <p:nvSpPr>
          <p:cNvPr id="6" name="Text Placeholder 2"/>
          <p:cNvSpPr>
            <a:spLocks noGrp="1"/>
          </p:cNvSpPr>
          <p:nvPr>
            <p:ph type="body" sz="half" idx="1"/>
          </p:nvPr>
        </p:nvSpPr>
        <p:spPr>
          <a:xfrm>
            <a:off x="535516" y="1029593"/>
            <a:ext cx="2409162" cy="3669507"/>
          </a:xfrm>
        </p:spPr>
        <p:txBody>
          <a:bodyPr>
            <a:normAutofit fontScale="92500"/>
          </a:bodyPr>
          <a:lstStyle/>
          <a:p>
            <a:pPr marL="0" indent="0" algn="just">
              <a:spcBef>
                <a:spcPts val="600"/>
              </a:spcBef>
              <a:buNone/>
            </a:pPr>
            <a:r>
              <a:rPr lang="en-US" sz="1400" dirty="0" smtClean="0">
                <a:solidFill>
                  <a:schemeClr val="tx1"/>
                </a:solidFill>
                <a:latin typeface="Courier New" pitchFamily="49" charset="0"/>
                <a:cs typeface="Courier New" pitchFamily="49" charset="0"/>
              </a:rPr>
              <a:t>The 50Hz line reduction is done with an evolved technique:</a:t>
            </a:r>
          </a:p>
          <a:p>
            <a:pPr marL="0" indent="0" algn="just">
              <a:spcBef>
                <a:spcPts val="600"/>
              </a:spcBef>
              <a:buNone/>
            </a:pPr>
            <a:r>
              <a:rPr lang="en-US" sz="1400" dirty="0" smtClean="0">
                <a:solidFill>
                  <a:schemeClr val="tx1"/>
                </a:solidFill>
                <a:latin typeface="Courier New" pitchFamily="49" charset="0"/>
                <a:cs typeface="Courier New" pitchFamily="49" charset="0"/>
              </a:rPr>
              <a:t>The 50Hz line is measured using and electrical probe and it is multiplied for a gain </a:t>
            </a:r>
            <a:r>
              <a:rPr lang="en-US" sz="1400" b="1" dirty="0" smtClean="0">
                <a:solidFill>
                  <a:schemeClr val="tx1"/>
                </a:solidFill>
                <a:latin typeface="Courier New" pitchFamily="49" charset="0"/>
                <a:cs typeface="Courier New" pitchFamily="49" charset="0"/>
              </a:rPr>
              <a:t>G</a:t>
            </a:r>
            <a:r>
              <a:rPr lang="en-US" sz="1400" dirty="0" smtClean="0">
                <a:solidFill>
                  <a:schemeClr val="tx1"/>
                </a:solidFill>
                <a:latin typeface="Courier New" pitchFamily="49" charset="0"/>
                <a:cs typeface="Courier New" pitchFamily="49" charset="0"/>
              </a:rPr>
              <a:t> and de-phased for a phase </a:t>
            </a:r>
            <a:r>
              <a:rPr lang="el-GR" sz="1400" b="1" dirty="0" smtClean="0">
                <a:solidFill>
                  <a:schemeClr val="tx1"/>
                </a:solidFill>
                <a:latin typeface="Courier New" pitchFamily="49" charset="0"/>
                <a:cs typeface="Courier New" pitchFamily="49" charset="0"/>
              </a:rPr>
              <a:t>φ</a:t>
            </a:r>
            <a:r>
              <a:rPr lang="it-IT" sz="1400" dirty="0" smtClean="0">
                <a:solidFill>
                  <a:schemeClr val="tx1"/>
                </a:solidFill>
                <a:latin typeface="Courier New" pitchFamily="49" charset="0"/>
                <a:cs typeface="Courier New" pitchFamily="49" charset="0"/>
              </a:rPr>
              <a:t>, and sent to the WI mirror actuators.</a:t>
            </a:r>
          </a:p>
          <a:p>
            <a:pPr marL="0" indent="0" algn="just">
              <a:spcBef>
                <a:spcPts val="600"/>
              </a:spcBef>
              <a:buNone/>
            </a:pPr>
            <a:r>
              <a:rPr lang="it-IT" sz="1400" dirty="0" smtClean="0">
                <a:solidFill>
                  <a:schemeClr val="tx1"/>
                </a:solidFill>
                <a:latin typeface="Courier New" pitchFamily="49" charset="0"/>
                <a:cs typeface="Courier New" pitchFamily="49" charset="0"/>
              </a:rPr>
              <a:t>The 50Hz line reduction can be optimally reduced if the parameters </a:t>
            </a:r>
            <a:r>
              <a:rPr lang="it-IT" sz="1400" b="1" dirty="0" smtClean="0">
                <a:solidFill>
                  <a:schemeClr val="tx1"/>
                </a:solidFill>
                <a:latin typeface="Courier New" pitchFamily="49" charset="0"/>
                <a:cs typeface="Courier New" pitchFamily="49" charset="0"/>
              </a:rPr>
              <a:t>G</a:t>
            </a:r>
            <a:r>
              <a:rPr lang="it-IT" sz="1400" dirty="0" smtClean="0">
                <a:solidFill>
                  <a:schemeClr val="tx1"/>
                </a:solidFill>
                <a:latin typeface="Courier New" pitchFamily="49" charset="0"/>
                <a:cs typeface="Courier New" pitchFamily="49" charset="0"/>
              </a:rPr>
              <a:t> and </a:t>
            </a:r>
            <a:r>
              <a:rPr lang="el-GR" sz="1400" b="1" dirty="0" smtClean="0">
                <a:solidFill>
                  <a:schemeClr val="tx1"/>
                </a:solidFill>
                <a:latin typeface="Courier New" pitchFamily="49" charset="0"/>
                <a:cs typeface="Courier New" pitchFamily="49" charset="0"/>
              </a:rPr>
              <a:t>φ</a:t>
            </a:r>
            <a:r>
              <a:rPr lang="it-IT" sz="1400" b="1" dirty="0" smtClean="0">
                <a:solidFill>
                  <a:schemeClr val="tx1"/>
                </a:solidFill>
                <a:latin typeface="Courier New" pitchFamily="49" charset="0"/>
                <a:cs typeface="Courier New" pitchFamily="49" charset="0"/>
              </a:rPr>
              <a:t> </a:t>
            </a:r>
            <a:r>
              <a:rPr lang="it-IT" sz="1400" dirty="0" smtClean="0">
                <a:solidFill>
                  <a:schemeClr val="tx1"/>
                </a:solidFill>
                <a:latin typeface="Courier New" pitchFamily="49" charset="0"/>
                <a:cs typeface="Courier New" pitchFamily="49" charset="0"/>
              </a:rPr>
              <a:t>are obtained with a feed-back loop</a:t>
            </a:r>
            <a:endParaRPr lang="en-US" sz="1400" dirty="0" smtClean="0">
              <a:solidFill>
                <a:schemeClr val="tx1"/>
              </a:solidFill>
              <a:latin typeface="Courier New" pitchFamily="49" charset="0"/>
              <a:cs typeface="Courier New" pitchFamily="49" charset="0"/>
              <a:sym typeface="Wingdings"/>
            </a:endParaRPr>
          </a:p>
        </p:txBody>
      </p:sp>
      <p:pic>
        <p:nvPicPr>
          <p:cNvPr id="16" name="Picture 15" descr="502.jpg"/>
          <p:cNvPicPr>
            <a:picLocks noChangeAspect="1"/>
          </p:cNvPicPr>
          <p:nvPr/>
        </p:nvPicPr>
        <p:blipFill>
          <a:blip r:embed="rId3" cstate="print"/>
          <a:stretch>
            <a:fillRect/>
          </a:stretch>
        </p:blipFill>
        <p:spPr>
          <a:xfrm>
            <a:off x="2944680" y="953147"/>
            <a:ext cx="3692017" cy="2065222"/>
          </a:xfrm>
          <a:prstGeom prst="rect">
            <a:avLst/>
          </a:prstGeom>
        </p:spPr>
      </p:pic>
      <p:pic>
        <p:nvPicPr>
          <p:cNvPr id="17" name="Picture 16" descr="503.jpg"/>
          <p:cNvPicPr>
            <a:picLocks noChangeAspect="1"/>
          </p:cNvPicPr>
          <p:nvPr/>
        </p:nvPicPr>
        <p:blipFill>
          <a:blip r:embed="rId4" cstate="print"/>
          <a:stretch>
            <a:fillRect/>
          </a:stretch>
        </p:blipFill>
        <p:spPr>
          <a:xfrm>
            <a:off x="5562984" y="2745063"/>
            <a:ext cx="3472529" cy="1942446"/>
          </a:xfrm>
          <a:prstGeom prst="rect">
            <a:avLst/>
          </a:prstGeom>
        </p:spPr>
      </p:pic>
      <p:sp>
        <p:nvSpPr>
          <p:cNvPr id="18" name="TextBox 17"/>
          <p:cNvSpPr txBox="1"/>
          <p:nvPr/>
        </p:nvSpPr>
        <p:spPr>
          <a:xfrm>
            <a:off x="6496374" y="1467175"/>
            <a:ext cx="2531391" cy="1015663"/>
          </a:xfrm>
          <a:prstGeom prst="rect">
            <a:avLst/>
          </a:prstGeom>
          <a:noFill/>
        </p:spPr>
        <p:txBody>
          <a:bodyPr wrap="square" rtlCol="0">
            <a:spAutoFit/>
          </a:bodyPr>
          <a:lstStyle/>
          <a:p>
            <a:pPr algn="just"/>
            <a:r>
              <a:rPr lang="it-IT" sz="1200" b="1" dirty="0" smtClean="0">
                <a:solidFill>
                  <a:srgbClr val="0070C0"/>
                </a:solidFill>
                <a:latin typeface="Courier New" pitchFamily="49" charset="0"/>
                <a:cs typeface="Courier New" pitchFamily="49" charset="0"/>
              </a:rPr>
              <a:t>Blue : fixed parameters for G and </a:t>
            </a:r>
            <a:r>
              <a:rPr lang="el-GR" sz="1200" b="1" dirty="0" smtClean="0">
                <a:solidFill>
                  <a:srgbClr val="0070C0"/>
                </a:solidFill>
                <a:latin typeface="Courier New" pitchFamily="49" charset="0"/>
                <a:cs typeface="Courier New" pitchFamily="49" charset="0"/>
              </a:rPr>
              <a:t>φ</a:t>
            </a:r>
            <a:endParaRPr lang="it-IT" sz="1200" b="1" dirty="0" smtClean="0">
              <a:solidFill>
                <a:srgbClr val="0070C0"/>
              </a:solidFill>
              <a:latin typeface="Courier New" pitchFamily="49" charset="0"/>
              <a:cs typeface="Courier New" pitchFamily="49" charset="0"/>
            </a:endParaRPr>
          </a:p>
          <a:p>
            <a:pPr algn="just"/>
            <a:r>
              <a:rPr lang="it-IT" sz="1200" b="1" dirty="0" smtClean="0">
                <a:solidFill>
                  <a:schemeClr val="accent4">
                    <a:lumMod val="75000"/>
                  </a:schemeClr>
                </a:solidFill>
                <a:latin typeface="Courier New" pitchFamily="49" charset="0"/>
                <a:cs typeface="Courier New" pitchFamily="49" charset="0"/>
              </a:rPr>
              <a:t>Red : optimal parameters for G and </a:t>
            </a:r>
            <a:r>
              <a:rPr lang="el-GR" sz="1200" b="1" dirty="0" smtClean="0">
                <a:solidFill>
                  <a:schemeClr val="accent4">
                    <a:lumMod val="75000"/>
                  </a:schemeClr>
                </a:solidFill>
                <a:latin typeface="Courier New" pitchFamily="49" charset="0"/>
                <a:cs typeface="Courier New" pitchFamily="49" charset="0"/>
              </a:rPr>
              <a:t>φ</a:t>
            </a:r>
            <a:r>
              <a:rPr lang="it-IT" sz="1200" b="1" dirty="0" smtClean="0">
                <a:solidFill>
                  <a:schemeClr val="accent4">
                    <a:lumMod val="75000"/>
                  </a:schemeClr>
                </a:solidFill>
                <a:latin typeface="Courier New" pitchFamily="49" charset="0"/>
                <a:cs typeface="Courier New" pitchFamily="49" charset="0"/>
              </a:rPr>
              <a:t> (obtained using a feed-back loop)</a:t>
            </a:r>
            <a:endParaRPr lang="it-IT" sz="1200" b="1" dirty="0">
              <a:solidFill>
                <a:schemeClr val="accent4">
                  <a:lumMod val="75000"/>
                </a:schemeClr>
              </a:solidFill>
              <a:latin typeface="Courier New" pitchFamily="49" charset="0"/>
              <a:cs typeface="Courier New" pitchFamily="49" charset="0"/>
            </a:endParaRPr>
          </a:p>
        </p:txBody>
      </p:sp>
    </p:spTree>
    <p:extLst>
      <p:ext uri="{BB962C8B-B14F-4D97-AF65-F5344CB8AC3E}">
        <p14:creationId xmlns:p14="http://schemas.microsoft.com/office/powerpoint/2010/main" xmlns="" val="393643045"/>
      </p:ext>
    </p:extLst>
  </p:cSld>
  <p:clrMapOvr>
    <a:masterClrMapping/>
  </p:clrMapOvr>
  <p:transition advTm="266"/>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 name="Text Placeholder 2"/>
          <p:cNvSpPr>
            <a:spLocks noGrp="1"/>
          </p:cNvSpPr>
          <p:nvPr>
            <p:ph type="body" sz="half" idx="1"/>
          </p:nvPr>
        </p:nvSpPr>
        <p:spPr>
          <a:xfrm>
            <a:off x="535516" y="908149"/>
            <a:ext cx="3636434" cy="3669507"/>
          </a:xfrm>
        </p:spPr>
        <p:txBody>
          <a:bodyPr>
            <a:normAutofit/>
          </a:bodyPr>
          <a:lstStyle/>
          <a:p>
            <a:pPr marL="0" indent="0" algn="just">
              <a:spcBef>
                <a:spcPts val="600"/>
              </a:spcBef>
              <a:buNone/>
            </a:pPr>
            <a:r>
              <a:rPr lang="en-US" sz="1400" dirty="0" smtClean="0">
                <a:solidFill>
                  <a:schemeClr val="tx1"/>
                </a:solidFill>
                <a:latin typeface="Courier New" pitchFamily="49" charset="0"/>
                <a:cs typeface="Courier New" pitchFamily="49" charset="0"/>
                <a:sym typeface="Wingdings"/>
              </a:rPr>
              <a:t>The standard PRCL noise reduction (</a:t>
            </a:r>
            <a:r>
              <a:rPr lang="en-US" sz="1400" dirty="0" smtClean="0">
                <a:solidFill>
                  <a:schemeClr val="tx1"/>
                </a:solidFill>
                <a:latin typeface="Symbol" pitchFamily="18" charset="2"/>
                <a:cs typeface="Courier New" pitchFamily="49" charset="0"/>
                <a:sym typeface="Wingdings"/>
              </a:rPr>
              <a:t>b</a:t>
            </a:r>
            <a:r>
              <a:rPr lang="en-US" sz="1400" dirty="0" smtClean="0">
                <a:solidFill>
                  <a:schemeClr val="tx1"/>
                </a:solidFill>
                <a:latin typeface="Courier New" pitchFamily="49" charset="0"/>
                <a:cs typeface="Courier New" pitchFamily="49" charset="0"/>
                <a:sym typeface="Wingdings"/>
              </a:rPr>
              <a:t>)</a:t>
            </a:r>
            <a:endParaRPr lang="en-US" sz="1400" dirty="0" smtClean="0">
              <a:solidFill>
                <a:schemeClr val="tx1"/>
              </a:solidFill>
              <a:latin typeface="Symbol" pitchFamily="18" charset="2"/>
              <a:cs typeface="Courier New" pitchFamily="49" charset="0"/>
              <a:sym typeface="Wingdings"/>
            </a:endParaRPr>
          </a:p>
        </p:txBody>
      </p:sp>
      <p:sp>
        <p:nvSpPr>
          <p:cNvPr id="5" name="Slide Number Placeholder 4"/>
          <p:cNvSpPr>
            <a:spLocks noGrp="1"/>
          </p:cNvSpPr>
          <p:nvPr>
            <p:ph type="sldNum" sz="quarter" idx="10"/>
          </p:nvPr>
        </p:nvSpPr>
        <p:spPr>
          <a:xfrm>
            <a:off x="8489573" y="4768329"/>
            <a:ext cx="493059" cy="273844"/>
          </a:xfrm>
        </p:spPr>
        <p:txBody>
          <a:bodyPr/>
          <a:lstStyle/>
          <a:p>
            <a:pPr>
              <a:defRPr/>
            </a:pPr>
            <a:fld id="{D1495295-628A-4E4F-BB4E-3FEB5E088B0A}" type="slidenum">
              <a:rPr lang="fr-FR">
                <a:latin typeface="Courier New" pitchFamily="49" charset="0"/>
                <a:cs typeface="Courier New" pitchFamily="49" charset="0"/>
              </a:rPr>
              <a:pPr>
                <a:defRPr/>
              </a:pPr>
              <a:t>18</a:t>
            </a:fld>
            <a:endParaRPr lang="fr-FR" dirty="0">
              <a:latin typeface="Courier New" pitchFamily="49" charset="0"/>
              <a:cs typeface="Courier New" pitchFamily="49" charset="0"/>
            </a:endParaRPr>
          </a:p>
        </p:txBody>
      </p:sp>
      <p:sp>
        <p:nvSpPr>
          <p:cNvPr id="10" name="Footer Placeholder 4"/>
          <p:cNvSpPr txBox="1">
            <a:spLocks/>
          </p:cNvSpPr>
          <p:nvPr/>
        </p:nvSpPr>
        <p:spPr>
          <a:xfrm>
            <a:off x="4906035" y="4855062"/>
            <a:ext cx="5238750" cy="273844"/>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u="none" strike="noStrike" kern="1200" cap="none" spc="0" normalizeH="0" baseline="0" noProof="0" dirty="0" smtClean="0">
                <a:ln>
                  <a:noFill/>
                </a:ln>
                <a:effectLst/>
                <a:uLnTx/>
                <a:uFillTx/>
                <a:latin typeface="Courier New" pitchFamily="49" charset="0"/>
                <a:cs typeface="Courier New" pitchFamily="49" charset="0"/>
              </a:rPr>
              <a:t>Maddalen</a:t>
            </a:r>
            <a:r>
              <a:rPr lang="en-US" sz="1200" dirty="0" smtClean="0">
                <a:latin typeface="Courier New" pitchFamily="49" charset="0"/>
                <a:cs typeface="Courier New" pitchFamily="49" charset="0"/>
              </a:rPr>
              <a:t>a Mantovani</a:t>
            </a:r>
            <a:endParaRPr kumimoji="0" lang="en-US" sz="1200" b="0" u="none" strike="noStrike" kern="1200" cap="none" spc="0" normalizeH="0" baseline="0" noProof="0" dirty="0">
              <a:ln>
                <a:noFill/>
              </a:ln>
              <a:effectLst/>
              <a:uLnTx/>
              <a:uFillTx/>
              <a:latin typeface="Courier New" pitchFamily="49" charset="0"/>
              <a:cs typeface="Courier New" pitchFamily="49" charset="0"/>
            </a:endParaRPr>
          </a:p>
        </p:txBody>
      </p:sp>
      <p:sp>
        <p:nvSpPr>
          <p:cNvPr id="7" name="Footer Placeholder 4"/>
          <p:cNvSpPr>
            <a:spLocks noGrp="1"/>
          </p:cNvSpPr>
          <p:nvPr>
            <p:ph type="ftr" sz="quarter" idx="12"/>
          </p:nvPr>
        </p:nvSpPr>
        <p:spPr>
          <a:xfrm>
            <a:off x="1945797" y="4861790"/>
            <a:ext cx="5238750" cy="273844"/>
          </a:xfrm>
        </p:spPr>
        <p:txBody>
          <a:bodyPr/>
          <a:lstStyle/>
          <a:p>
            <a:r>
              <a:rPr lang="en-US" smtClean="0">
                <a:solidFill>
                  <a:srgbClr val="C00000"/>
                </a:solidFill>
                <a:latin typeface="Courier New" pitchFamily="49" charset="0"/>
                <a:cs typeface="Courier New" pitchFamily="49" charset="0"/>
              </a:rPr>
              <a:t>10th of July 2019 – Amaldi 13 and GR 22</a:t>
            </a:r>
            <a:endParaRPr lang="en-US" dirty="0">
              <a:solidFill>
                <a:srgbClr val="C00000"/>
              </a:solidFill>
              <a:latin typeface="Courier New" pitchFamily="49" charset="0"/>
              <a:cs typeface="Courier New" pitchFamily="49" charset="0"/>
            </a:endParaRPr>
          </a:p>
        </p:txBody>
      </p:sp>
      <p:sp>
        <p:nvSpPr>
          <p:cNvPr id="11" name="Title 1"/>
          <p:cNvSpPr txBox="1">
            <a:spLocks/>
          </p:cNvSpPr>
          <p:nvPr/>
        </p:nvSpPr>
        <p:spPr>
          <a:xfrm>
            <a:off x="1809348" y="144018"/>
            <a:ext cx="6429983" cy="476026"/>
          </a:xfrm>
          <a:prstGeom prst="rect">
            <a:avLst/>
          </a:prstGeom>
        </p:spPr>
        <p:txBody>
          <a:bodyPr vert="horz" lIns="91440" tIns="45720" rIns="91440" bIns="45720" rtlCol="0" anchor="b" anchorCtr="0">
            <a:noAutofit/>
          </a:bodyPr>
          <a:lstStyle/>
          <a:p>
            <a:pPr lvl="0" algn="r">
              <a:spcBef>
                <a:spcPct val="0"/>
              </a:spcBef>
              <a:defRPr/>
            </a:pPr>
            <a:r>
              <a:rPr lang="en-US" sz="2800" b="1" dirty="0" smtClean="0">
                <a:latin typeface="Courier New" pitchFamily="49" charset="0"/>
                <a:ea typeface="+mj-ea"/>
                <a:cs typeface="Courier New" pitchFamily="49" charset="0"/>
              </a:rPr>
              <a:t>PRCL-</a:t>
            </a:r>
            <a:r>
              <a:rPr lang="en-US" sz="2800" b="1" dirty="0" smtClean="0">
                <a:latin typeface="Courier New" pitchFamily="49" charset="0"/>
                <a:ea typeface="+mj-ea"/>
                <a:cs typeface="Courier New" pitchFamily="49" charset="0"/>
              </a:rPr>
              <a:t>&gt;DARM subtraction (</a:t>
            </a:r>
            <a:r>
              <a:rPr lang="en-US" sz="2800" b="1" dirty="0" smtClean="0">
                <a:latin typeface="Symbol" pitchFamily="18" charset="2"/>
                <a:ea typeface="+mj-ea"/>
                <a:cs typeface="Courier New" pitchFamily="49" charset="0"/>
              </a:rPr>
              <a:t>b</a:t>
            </a:r>
            <a:r>
              <a:rPr lang="en-US" sz="2800" b="1" dirty="0" smtClean="0">
                <a:latin typeface="Courier New" pitchFamily="49" charset="0"/>
                <a:ea typeface="+mj-ea"/>
                <a:cs typeface="Courier New" pitchFamily="49" charset="0"/>
              </a:rPr>
              <a:t>)</a:t>
            </a:r>
            <a:endParaRPr kumimoji="0" lang="en-US" sz="2800" b="1" i="0" u="none" strike="noStrike" kern="1200" cap="none" spc="0" normalizeH="0" baseline="0" noProof="0" dirty="0" smtClean="0">
              <a:ln>
                <a:noFill/>
              </a:ln>
              <a:solidFill>
                <a:schemeClr val="tx1"/>
              </a:solidFill>
              <a:effectLst/>
              <a:uLnTx/>
              <a:uFillTx/>
              <a:latin typeface="Courier New" pitchFamily="49" charset="0"/>
              <a:ea typeface="+mj-ea"/>
              <a:cs typeface="Courier New" pitchFamily="49" charset="0"/>
            </a:endParaRPr>
          </a:p>
        </p:txBody>
      </p:sp>
      <p:sp>
        <p:nvSpPr>
          <p:cNvPr id="8" name="TextBox 7"/>
          <p:cNvSpPr txBox="1"/>
          <p:nvPr/>
        </p:nvSpPr>
        <p:spPr>
          <a:xfrm>
            <a:off x="3014664" y="4491045"/>
            <a:ext cx="6022180" cy="246221"/>
          </a:xfrm>
          <a:prstGeom prst="rect">
            <a:avLst/>
          </a:prstGeom>
          <a:noFill/>
          <a:ln>
            <a:noFill/>
          </a:ln>
        </p:spPr>
        <p:txBody>
          <a:bodyPr wrap="square" rtlCol="0">
            <a:spAutoFit/>
          </a:bodyPr>
          <a:lstStyle/>
          <a:p>
            <a:pPr algn="ctr"/>
            <a:r>
              <a:rPr lang="en-US" sz="1000" dirty="0" smtClean="0">
                <a:latin typeface="Courier New" pitchFamily="49" charset="0"/>
                <a:cs typeface="Courier New" pitchFamily="49" charset="0"/>
                <a:sym typeface="Wingdings"/>
              </a:rPr>
              <a:t>M. Was, M. </a:t>
            </a:r>
            <a:r>
              <a:rPr lang="en-US" sz="1000" dirty="0" err="1" smtClean="0">
                <a:latin typeface="Courier New" pitchFamily="49" charset="0"/>
                <a:cs typeface="Courier New" pitchFamily="49" charset="0"/>
                <a:sym typeface="Wingdings"/>
              </a:rPr>
              <a:t>Mantovani</a:t>
            </a:r>
            <a:r>
              <a:rPr lang="en-US" sz="1000" dirty="0" smtClean="0">
                <a:latin typeface="Courier New" pitchFamily="49" charset="0"/>
                <a:cs typeface="Courier New" pitchFamily="49" charset="0"/>
                <a:sym typeface="Wingdings"/>
              </a:rPr>
              <a:t>, J. </a:t>
            </a:r>
            <a:r>
              <a:rPr lang="en-US" sz="1000" dirty="0" err="1" smtClean="0">
                <a:latin typeface="Courier New" pitchFamily="49" charset="0"/>
                <a:cs typeface="Courier New" pitchFamily="49" charset="0"/>
                <a:sym typeface="Wingdings"/>
              </a:rPr>
              <a:t>Casanueva</a:t>
            </a:r>
            <a:r>
              <a:rPr lang="en-US" sz="1000" dirty="0" smtClean="0">
                <a:latin typeface="Courier New" pitchFamily="49" charset="0"/>
                <a:cs typeface="Courier New" pitchFamily="49" charset="0"/>
                <a:sym typeface="Wingdings"/>
              </a:rPr>
              <a:t>, D. </a:t>
            </a:r>
            <a:r>
              <a:rPr lang="en-US" sz="1000" dirty="0" err="1" smtClean="0">
                <a:latin typeface="Courier New" pitchFamily="49" charset="0"/>
                <a:cs typeface="Courier New" pitchFamily="49" charset="0"/>
                <a:sym typeface="Wingdings"/>
              </a:rPr>
              <a:t>Bersanetti</a:t>
            </a:r>
            <a:r>
              <a:rPr lang="en-US" sz="1000" dirty="0" smtClean="0">
                <a:latin typeface="Courier New" pitchFamily="49" charset="0"/>
                <a:cs typeface="Courier New" pitchFamily="49" charset="0"/>
                <a:sym typeface="Wingdings"/>
              </a:rPr>
              <a:t>, A. </a:t>
            </a:r>
            <a:r>
              <a:rPr lang="en-US" sz="1000" dirty="0" err="1" smtClean="0">
                <a:latin typeface="Courier New" pitchFamily="49" charset="0"/>
                <a:cs typeface="Courier New" pitchFamily="49" charset="0"/>
                <a:sym typeface="Wingdings"/>
              </a:rPr>
              <a:t>Masserot</a:t>
            </a:r>
            <a:endParaRPr lang="it-IT" sz="1000" dirty="0"/>
          </a:p>
        </p:txBody>
      </p:sp>
      <p:grpSp>
        <p:nvGrpSpPr>
          <p:cNvPr id="95" name="Group 94"/>
          <p:cNvGrpSpPr/>
          <p:nvPr/>
        </p:nvGrpSpPr>
        <p:grpSpPr>
          <a:xfrm>
            <a:off x="4879181" y="907256"/>
            <a:ext cx="3581400" cy="2727716"/>
            <a:chOff x="4369604" y="1078704"/>
            <a:chExt cx="4319577" cy="3249212"/>
          </a:xfrm>
        </p:grpSpPr>
        <p:sp>
          <p:nvSpPr>
            <p:cNvPr id="13" name="Rectangle 12"/>
            <p:cNvSpPr/>
            <p:nvPr/>
          </p:nvSpPr>
          <p:spPr>
            <a:xfrm>
              <a:off x="5193507" y="1514468"/>
              <a:ext cx="2586037" cy="2364582"/>
            </a:xfrm>
            <a:prstGeom prst="rect">
              <a:avLst/>
            </a:prstGeom>
            <a:solidFill>
              <a:srgbClr val="F2960E">
                <a:alpha val="20000"/>
              </a:srgbClr>
            </a:solidFill>
            <a:ln w="38100">
              <a:solidFill>
                <a:srgbClr val="F2960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5" name="TextBox 14"/>
            <p:cNvSpPr txBox="1"/>
            <p:nvPr/>
          </p:nvSpPr>
          <p:spPr>
            <a:xfrm>
              <a:off x="5929312" y="1650513"/>
              <a:ext cx="1464571" cy="439942"/>
            </a:xfrm>
            <a:prstGeom prst="rect">
              <a:avLst/>
            </a:prstGeom>
            <a:noFill/>
            <a:ln>
              <a:solidFill>
                <a:schemeClr val="tx1"/>
              </a:solidFill>
            </a:ln>
          </p:spPr>
          <p:txBody>
            <a:bodyPr wrap="square" rtlCol="0">
              <a:spAutoFit/>
            </a:bodyPr>
            <a:lstStyle/>
            <a:p>
              <a:r>
                <a:rPr lang="it-IT" b="1" dirty="0" smtClean="0">
                  <a:latin typeface="Courier New" pitchFamily="49" charset="0"/>
                  <a:cs typeface="Courier New" pitchFamily="49" charset="0"/>
                </a:rPr>
                <a:t>TF</a:t>
              </a:r>
              <a:r>
                <a:rPr lang="it-IT" b="1" baseline="-25000" dirty="0" smtClean="0">
                  <a:latin typeface="Courier New" pitchFamily="49" charset="0"/>
                  <a:cs typeface="Courier New" pitchFamily="49" charset="0"/>
                </a:rPr>
                <a:t>DARM-&gt;AP</a:t>
              </a:r>
              <a:endParaRPr lang="it-IT" b="1" dirty="0">
                <a:latin typeface="Courier New" pitchFamily="49" charset="0"/>
                <a:cs typeface="Courier New" pitchFamily="49" charset="0"/>
              </a:endParaRPr>
            </a:p>
          </p:txBody>
        </p:sp>
        <p:sp>
          <p:nvSpPr>
            <p:cNvPr id="16" name="TextBox 15"/>
            <p:cNvSpPr txBox="1"/>
            <p:nvPr/>
          </p:nvSpPr>
          <p:spPr>
            <a:xfrm>
              <a:off x="5817388" y="2452688"/>
              <a:ext cx="1714352" cy="439942"/>
            </a:xfrm>
            <a:prstGeom prst="rect">
              <a:avLst/>
            </a:prstGeom>
            <a:noFill/>
            <a:ln>
              <a:solidFill>
                <a:schemeClr val="tx1"/>
              </a:solidFill>
            </a:ln>
          </p:spPr>
          <p:txBody>
            <a:bodyPr wrap="square" rtlCol="0">
              <a:spAutoFit/>
            </a:bodyPr>
            <a:lstStyle/>
            <a:p>
              <a:r>
                <a:rPr lang="it-IT" b="1" dirty="0" smtClean="0">
                  <a:latin typeface="Courier New" pitchFamily="49" charset="0"/>
                  <a:cs typeface="Courier New" pitchFamily="49" charset="0"/>
                </a:rPr>
                <a:t>TF</a:t>
              </a:r>
              <a:r>
                <a:rPr lang="it-IT" b="1" baseline="-25000" dirty="0" smtClean="0">
                  <a:latin typeface="Courier New" pitchFamily="49" charset="0"/>
                  <a:cs typeface="Courier New" pitchFamily="49" charset="0"/>
                </a:rPr>
                <a:t>PRCL-&gt;DARM</a:t>
              </a:r>
              <a:endParaRPr lang="it-IT" b="1" dirty="0">
                <a:latin typeface="Courier New" pitchFamily="49" charset="0"/>
                <a:cs typeface="Courier New" pitchFamily="49" charset="0"/>
              </a:endParaRPr>
            </a:p>
          </p:txBody>
        </p:sp>
        <p:sp>
          <p:nvSpPr>
            <p:cNvPr id="17" name="TextBox 16"/>
            <p:cNvSpPr txBox="1"/>
            <p:nvPr/>
          </p:nvSpPr>
          <p:spPr>
            <a:xfrm>
              <a:off x="5910260" y="3224540"/>
              <a:ext cx="1587017" cy="439942"/>
            </a:xfrm>
            <a:prstGeom prst="rect">
              <a:avLst/>
            </a:prstGeom>
            <a:noFill/>
            <a:ln>
              <a:solidFill>
                <a:schemeClr val="tx1"/>
              </a:solidFill>
            </a:ln>
          </p:spPr>
          <p:txBody>
            <a:bodyPr wrap="square" rtlCol="0">
              <a:spAutoFit/>
            </a:bodyPr>
            <a:lstStyle/>
            <a:p>
              <a:r>
                <a:rPr lang="it-IT" b="1" dirty="0" smtClean="0">
                  <a:latin typeface="Courier New" pitchFamily="49" charset="0"/>
                  <a:cs typeface="Courier New" pitchFamily="49" charset="0"/>
                </a:rPr>
                <a:t>TF</a:t>
              </a:r>
              <a:r>
                <a:rPr lang="it-IT" b="1" baseline="-25000" dirty="0" smtClean="0">
                  <a:latin typeface="Courier New" pitchFamily="49" charset="0"/>
                  <a:cs typeface="Courier New" pitchFamily="49" charset="0"/>
                </a:rPr>
                <a:t>PRCL-&gt;SP</a:t>
              </a:r>
              <a:endParaRPr lang="it-IT" b="1" dirty="0">
                <a:latin typeface="Courier New" pitchFamily="49" charset="0"/>
                <a:cs typeface="Courier New" pitchFamily="49" charset="0"/>
              </a:endParaRPr>
            </a:p>
          </p:txBody>
        </p:sp>
        <p:cxnSp>
          <p:nvCxnSpPr>
            <p:cNvPr id="19" name="Elbow Connector 18"/>
            <p:cNvCxnSpPr>
              <a:endCxn id="16" idx="2"/>
            </p:cNvCxnSpPr>
            <p:nvPr/>
          </p:nvCxnSpPr>
          <p:spPr>
            <a:xfrm flipV="1">
              <a:off x="6265163" y="2892631"/>
              <a:ext cx="409402" cy="245378"/>
            </a:xfrm>
            <a:prstGeom prst="bentConnector2">
              <a:avLst/>
            </a:prstGeom>
            <a:ln w="9525">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22" name="Elbow Connector 21"/>
            <p:cNvCxnSpPr>
              <a:endCxn id="15" idx="2"/>
            </p:cNvCxnSpPr>
            <p:nvPr/>
          </p:nvCxnSpPr>
          <p:spPr>
            <a:xfrm rot="5400000" flipH="1" flipV="1">
              <a:off x="6351118" y="2092513"/>
              <a:ext cx="312537" cy="308424"/>
            </a:xfrm>
            <a:prstGeom prst="bentConnector3">
              <a:avLst>
                <a:gd name="adj1" fmla="val 50000"/>
              </a:avLst>
            </a:prstGeom>
            <a:ln w="9525">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24" name="Isosceles Triangle 23"/>
            <p:cNvSpPr/>
            <p:nvPr/>
          </p:nvSpPr>
          <p:spPr>
            <a:xfrm rot="16200000">
              <a:off x="6277577" y="1034055"/>
              <a:ext cx="339328" cy="428625"/>
            </a:xfrm>
            <a:prstGeom prst="triangle">
              <a:avLst/>
            </a:prstGeom>
            <a:noFill/>
            <a:ln w="127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25" name="Isosceles Triangle 24"/>
            <p:cNvSpPr/>
            <p:nvPr/>
          </p:nvSpPr>
          <p:spPr>
            <a:xfrm rot="16200000">
              <a:off x="6287105" y="3943939"/>
              <a:ext cx="339328" cy="428625"/>
            </a:xfrm>
            <a:prstGeom prst="triangle">
              <a:avLst/>
            </a:prstGeom>
            <a:noFill/>
            <a:ln w="127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33" name="TextBox 32"/>
            <p:cNvSpPr txBox="1"/>
            <p:nvPr/>
          </p:nvSpPr>
          <p:spPr>
            <a:xfrm>
              <a:off x="4648197" y="2447940"/>
              <a:ext cx="322524" cy="369332"/>
            </a:xfrm>
            <a:prstGeom prst="rect">
              <a:avLst/>
            </a:prstGeom>
            <a:noFill/>
            <a:ln>
              <a:solidFill>
                <a:schemeClr val="tx1"/>
              </a:solidFill>
            </a:ln>
          </p:spPr>
          <p:txBody>
            <a:bodyPr wrap="none" rtlCol="0">
              <a:spAutoFit/>
            </a:bodyPr>
            <a:lstStyle/>
            <a:p>
              <a:r>
                <a:rPr lang="it-IT" b="1" dirty="0" smtClean="0">
                  <a:latin typeface="Symbol" pitchFamily="18" charset="2"/>
                  <a:cs typeface="Courier New" pitchFamily="49" charset="0"/>
                </a:rPr>
                <a:t>b</a:t>
              </a:r>
              <a:endParaRPr lang="it-IT" b="1" dirty="0">
                <a:latin typeface="Symbol" pitchFamily="18" charset="2"/>
                <a:cs typeface="Courier New" pitchFamily="49" charset="0"/>
              </a:endParaRPr>
            </a:p>
          </p:txBody>
        </p:sp>
        <p:sp>
          <p:nvSpPr>
            <p:cNvPr id="37" name="Chord 36"/>
            <p:cNvSpPr/>
            <p:nvPr/>
          </p:nvSpPr>
          <p:spPr>
            <a:xfrm rot="12151176">
              <a:off x="8055601" y="1716054"/>
              <a:ext cx="343116" cy="326915"/>
            </a:xfrm>
            <a:prstGeom prst="chord">
              <a:avLst/>
            </a:prstGeom>
            <a:noFill/>
            <a:ln w="127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cxnSp>
          <p:nvCxnSpPr>
            <p:cNvPr id="40" name="Straight Arrow Connector 39"/>
            <p:cNvCxnSpPr>
              <a:stCxn id="15" idx="3"/>
              <a:endCxn id="37" idx="2"/>
            </p:cNvCxnSpPr>
            <p:nvPr/>
          </p:nvCxnSpPr>
          <p:spPr>
            <a:xfrm>
              <a:off x="7393883" y="1870484"/>
              <a:ext cx="769377" cy="7663"/>
            </a:xfrm>
            <a:prstGeom prst="straightConnector1">
              <a:avLst/>
            </a:prstGeom>
            <a:ln w="9525">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42" name="Chord 41"/>
            <p:cNvSpPr/>
            <p:nvPr/>
          </p:nvSpPr>
          <p:spPr>
            <a:xfrm rot="12151176">
              <a:off x="8050833" y="3282966"/>
              <a:ext cx="343116" cy="326915"/>
            </a:xfrm>
            <a:prstGeom prst="chord">
              <a:avLst/>
            </a:prstGeom>
            <a:noFill/>
            <a:ln w="127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cxnSp>
          <p:nvCxnSpPr>
            <p:cNvPr id="43" name="Straight Arrow Connector 42"/>
            <p:cNvCxnSpPr>
              <a:stCxn id="17" idx="3"/>
              <a:endCxn id="42" idx="2"/>
            </p:cNvCxnSpPr>
            <p:nvPr/>
          </p:nvCxnSpPr>
          <p:spPr>
            <a:xfrm>
              <a:off x="7497277" y="3444511"/>
              <a:ext cx="661215" cy="548"/>
            </a:xfrm>
            <a:prstGeom prst="straightConnector1">
              <a:avLst/>
            </a:prstGeom>
            <a:ln w="9525">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51" name="Straight Connector 50"/>
            <p:cNvCxnSpPr/>
            <p:nvPr/>
          </p:nvCxnSpPr>
          <p:spPr>
            <a:xfrm>
              <a:off x="8408194" y="1871663"/>
              <a:ext cx="257175" cy="714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4" name="Straight Connector 53"/>
            <p:cNvCxnSpPr/>
            <p:nvPr/>
          </p:nvCxnSpPr>
          <p:spPr>
            <a:xfrm flipH="1" flipV="1">
              <a:off x="8672513" y="1250156"/>
              <a:ext cx="7143" cy="61436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0" name="Straight Connector 59"/>
            <p:cNvCxnSpPr>
              <a:stCxn id="24" idx="3"/>
            </p:cNvCxnSpPr>
            <p:nvPr/>
          </p:nvCxnSpPr>
          <p:spPr>
            <a:xfrm flipV="1">
              <a:off x="6661554" y="1243013"/>
              <a:ext cx="2010959" cy="5355"/>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3" name="Straight Connector 62"/>
            <p:cNvCxnSpPr/>
            <p:nvPr/>
          </p:nvCxnSpPr>
          <p:spPr>
            <a:xfrm flipV="1">
              <a:off x="6671079" y="4152900"/>
              <a:ext cx="2010959" cy="5355"/>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4" name="Straight Connector 63"/>
            <p:cNvCxnSpPr/>
            <p:nvPr/>
          </p:nvCxnSpPr>
          <p:spPr>
            <a:xfrm flipH="1" flipV="1">
              <a:off x="8665368" y="3443288"/>
              <a:ext cx="23813" cy="702469"/>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5" name="Straight Connector 64"/>
            <p:cNvCxnSpPr/>
            <p:nvPr/>
          </p:nvCxnSpPr>
          <p:spPr>
            <a:xfrm>
              <a:off x="8389144" y="3445669"/>
              <a:ext cx="257175" cy="714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7" name="Straight Connector 66"/>
            <p:cNvCxnSpPr/>
            <p:nvPr/>
          </p:nvCxnSpPr>
          <p:spPr>
            <a:xfrm flipV="1">
              <a:off x="4379119" y="4155283"/>
              <a:ext cx="1869282" cy="2380"/>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9" name="Straight Connector 68"/>
            <p:cNvCxnSpPr/>
            <p:nvPr/>
          </p:nvCxnSpPr>
          <p:spPr>
            <a:xfrm flipV="1">
              <a:off x="4369604" y="3457602"/>
              <a:ext cx="9524" cy="704851"/>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0" name="Straight Arrow Connector 69"/>
            <p:cNvCxnSpPr>
              <a:endCxn id="17" idx="1"/>
            </p:cNvCxnSpPr>
            <p:nvPr/>
          </p:nvCxnSpPr>
          <p:spPr>
            <a:xfrm>
              <a:off x="4386263" y="3415027"/>
              <a:ext cx="1523998" cy="29484"/>
            </a:xfrm>
            <a:prstGeom prst="straightConnector1">
              <a:avLst/>
            </a:prstGeom>
            <a:ln w="9525">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72" name="Straight Connector 71"/>
            <p:cNvCxnSpPr/>
            <p:nvPr/>
          </p:nvCxnSpPr>
          <p:spPr>
            <a:xfrm>
              <a:off x="4379119" y="1235869"/>
              <a:ext cx="1843088" cy="7145"/>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3" name="Straight Connector 72"/>
            <p:cNvCxnSpPr/>
            <p:nvPr/>
          </p:nvCxnSpPr>
          <p:spPr>
            <a:xfrm flipV="1">
              <a:off x="4371976" y="1235848"/>
              <a:ext cx="7144" cy="642938"/>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4" name="Straight Arrow Connector 73"/>
            <p:cNvCxnSpPr/>
            <p:nvPr/>
          </p:nvCxnSpPr>
          <p:spPr>
            <a:xfrm flipV="1">
              <a:off x="4383139" y="1868224"/>
              <a:ext cx="1543790" cy="2410"/>
            </a:xfrm>
            <a:prstGeom prst="straightConnector1">
              <a:avLst/>
            </a:prstGeom>
            <a:ln w="9525">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80" name="Elbow Connector 79"/>
            <p:cNvCxnSpPr>
              <a:endCxn id="33" idx="2"/>
            </p:cNvCxnSpPr>
            <p:nvPr/>
          </p:nvCxnSpPr>
          <p:spPr>
            <a:xfrm rot="5400000" flipH="1" flipV="1">
              <a:off x="4399156" y="3035360"/>
              <a:ext cx="628391" cy="192216"/>
            </a:xfrm>
            <a:prstGeom prst="bentConnector3">
              <a:avLst>
                <a:gd name="adj1" fmla="val 50000"/>
              </a:avLst>
            </a:prstGeom>
            <a:ln w="9525">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82" name="Elbow Connector 81"/>
            <p:cNvCxnSpPr/>
            <p:nvPr/>
          </p:nvCxnSpPr>
          <p:spPr>
            <a:xfrm rot="5400000" flipH="1" flipV="1">
              <a:off x="4611293" y="2049064"/>
              <a:ext cx="595309" cy="211932"/>
            </a:xfrm>
            <a:prstGeom prst="bentConnector3">
              <a:avLst>
                <a:gd name="adj1" fmla="val 50000"/>
              </a:avLst>
            </a:prstGeom>
            <a:ln w="9525">
              <a:solidFill>
                <a:schemeClr val="tx1"/>
              </a:solidFill>
              <a:tailEnd type="arrow"/>
            </a:ln>
          </p:spPr>
          <p:style>
            <a:lnRef idx="2">
              <a:schemeClr val="accent1"/>
            </a:lnRef>
            <a:fillRef idx="0">
              <a:schemeClr val="accent1"/>
            </a:fillRef>
            <a:effectRef idx="1">
              <a:schemeClr val="accent1"/>
            </a:effectRef>
            <a:fontRef idx="minor">
              <a:schemeClr val="tx1"/>
            </a:fontRef>
          </p:style>
        </p:cxnSp>
      </p:grpSp>
      <p:cxnSp>
        <p:nvCxnSpPr>
          <p:cNvPr id="87" name="Straight Arrow Connector 86"/>
          <p:cNvCxnSpPr>
            <a:stCxn id="85" idx="4"/>
          </p:cNvCxnSpPr>
          <p:nvPr/>
        </p:nvCxnSpPr>
        <p:spPr>
          <a:xfrm flipH="1">
            <a:off x="2736068" y="2600327"/>
            <a:ext cx="42860" cy="235766"/>
          </a:xfrm>
          <a:prstGeom prst="straightConnector1">
            <a:avLst/>
          </a:prstGeom>
          <a:ln>
            <a:solidFill>
              <a:srgbClr val="C00000"/>
            </a:solidFill>
            <a:tailEnd type="arrow"/>
          </a:ln>
        </p:spPr>
        <p:style>
          <a:lnRef idx="2">
            <a:schemeClr val="accent1"/>
          </a:lnRef>
          <a:fillRef idx="0">
            <a:schemeClr val="accent1"/>
          </a:fillRef>
          <a:effectRef idx="1">
            <a:schemeClr val="accent1"/>
          </a:effectRef>
          <a:fontRef idx="minor">
            <a:schemeClr val="tx1"/>
          </a:fontRef>
        </p:style>
      </p:cxnSp>
      <p:sp>
        <p:nvSpPr>
          <p:cNvPr id="88" name="TextBox 87"/>
          <p:cNvSpPr txBox="1"/>
          <p:nvPr/>
        </p:nvSpPr>
        <p:spPr>
          <a:xfrm>
            <a:off x="450058" y="2764634"/>
            <a:ext cx="3800474" cy="1600438"/>
          </a:xfrm>
          <a:prstGeom prst="rect">
            <a:avLst/>
          </a:prstGeom>
          <a:noFill/>
        </p:spPr>
        <p:txBody>
          <a:bodyPr wrap="square" rtlCol="0">
            <a:spAutoFit/>
          </a:bodyPr>
          <a:lstStyle/>
          <a:p>
            <a:pPr algn="ctr"/>
            <a:r>
              <a:rPr lang="it-IT" sz="1400" dirty="0" smtClean="0">
                <a:latin typeface="Courier New" pitchFamily="49" charset="0"/>
                <a:cs typeface="Courier New" pitchFamily="49" charset="0"/>
              </a:rPr>
              <a:t>This is essentially the Common Mode Reduction Factor (CMRF) </a:t>
            </a:r>
          </a:p>
          <a:p>
            <a:pPr algn="ctr"/>
            <a:r>
              <a:rPr lang="it-IT" sz="1400" dirty="0" smtClean="0">
                <a:latin typeface="Courier New" pitchFamily="49" charset="0"/>
                <a:cs typeface="Courier New" pitchFamily="49" charset="0"/>
              </a:rPr>
              <a:t>The CMRF how much the ITF can reduce the common noise in the asymmetric port, this ability can be easily spoiled by asymmetries, defects, misalignment, ...</a:t>
            </a:r>
          </a:p>
        </p:txBody>
      </p:sp>
      <p:pic>
        <p:nvPicPr>
          <p:cNvPr id="15363" name="Picture 3"/>
          <p:cNvPicPr>
            <a:picLocks noChangeAspect="1" noChangeArrowheads="1"/>
          </p:cNvPicPr>
          <p:nvPr/>
        </p:nvPicPr>
        <p:blipFill>
          <a:blip r:embed="rId3" cstate="print"/>
          <a:srcRect/>
          <a:stretch>
            <a:fillRect/>
          </a:stretch>
        </p:blipFill>
        <p:spPr bwMode="auto">
          <a:xfrm>
            <a:off x="1059658" y="1378745"/>
            <a:ext cx="1640187" cy="544516"/>
          </a:xfrm>
          <a:prstGeom prst="rect">
            <a:avLst/>
          </a:prstGeom>
          <a:noFill/>
          <a:ln w="9525">
            <a:noFill/>
            <a:miter lim="800000"/>
            <a:headEnd/>
            <a:tailEnd/>
          </a:ln>
        </p:spPr>
      </p:pic>
      <p:pic>
        <p:nvPicPr>
          <p:cNvPr id="15364" name="Picture 4"/>
          <p:cNvPicPr>
            <a:picLocks noChangeAspect="1" noChangeArrowheads="1"/>
          </p:cNvPicPr>
          <p:nvPr/>
        </p:nvPicPr>
        <p:blipFill>
          <a:blip r:embed="rId4" cstate="print"/>
          <a:srcRect/>
          <a:stretch>
            <a:fillRect/>
          </a:stretch>
        </p:blipFill>
        <p:spPr bwMode="auto">
          <a:xfrm>
            <a:off x="669143" y="2000250"/>
            <a:ext cx="2759074" cy="564356"/>
          </a:xfrm>
          <a:prstGeom prst="rect">
            <a:avLst/>
          </a:prstGeom>
          <a:noFill/>
          <a:ln w="9525">
            <a:noFill/>
            <a:miter lim="800000"/>
            <a:headEnd/>
            <a:tailEnd/>
          </a:ln>
        </p:spPr>
      </p:pic>
      <p:sp>
        <p:nvSpPr>
          <p:cNvPr id="85" name="Oval 84"/>
          <p:cNvSpPr/>
          <p:nvPr/>
        </p:nvSpPr>
        <p:spPr>
          <a:xfrm>
            <a:off x="2178852" y="1950245"/>
            <a:ext cx="1200151" cy="650082"/>
          </a:xfrm>
          <a:prstGeom prst="ellipse">
            <a:avLst/>
          </a:prstGeom>
          <a:noFill/>
          <a:ln w="3810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94" name="TextBox 93"/>
          <p:cNvSpPr txBox="1"/>
          <p:nvPr/>
        </p:nvSpPr>
        <p:spPr>
          <a:xfrm>
            <a:off x="4457700" y="3735536"/>
            <a:ext cx="4364831" cy="584775"/>
          </a:xfrm>
          <a:prstGeom prst="rect">
            <a:avLst/>
          </a:prstGeom>
          <a:solidFill>
            <a:srgbClr val="C00000">
              <a:alpha val="81961"/>
            </a:srgbClr>
          </a:solidFill>
        </p:spPr>
        <p:txBody>
          <a:bodyPr wrap="square" rtlCol="0">
            <a:spAutoFit/>
          </a:bodyPr>
          <a:lstStyle/>
          <a:p>
            <a:pPr algn="ctr"/>
            <a:r>
              <a:rPr lang="it-IT" sz="1600" b="1" dirty="0" smtClean="0">
                <a:solidFill>
                  <a:schemeClr val="bg1"/>
                </a:solidFill>
                <a:latin typeface="Courier New" pitchFamily="49" charset="0"/>
                <a:cs typeface="Courier New" pitchFamily="49" charset="0"/>
              </a:rPr>
              <a:t>The standard noise substraction is not efficient and reilable</a:t>
            </a:r>
            <a:endParaRPr lang="it-IT" sz="1600" b="1" dirty="0" smtClean="0">
              <a:solidFill>
                <a:schemeClr val="bg1"/>
              </a:solidFill>
              <a:latin typeface="Courier New" pitchFamily="49" charset="0"/>
              <a:cs typeface="Courier New" pitchFamily="49" charset="0"/>
            </a:endParaRPr>
          </a:p>
        </p:txBody>
      </p:sp>
      <p:cxnSp>
        <p:nvCxnSpPr>
          <p:cNvPr id="106" name="Straight Connector 105"/>
          <p:cNvCxnSpPr/>
          <p:nvPr/>
        </p:nvCxnSpPr>
        <p:spPr>
          <a:xfrm>
            <a:off x="6450806" y="2643188"/>
            <a:ext cx="0" cy="71437"/>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8" name="Straight Arrow Connector 107"/>
          <p:cNvCxnSpPr>
            <a:endCxn id="13" idx="3"/>
          </p:cNvCxnSpPr>
          <p:nvPr/>
        </p:nvCxnSpPr>
        <p:spPr>
          <a:xfrm flipH="1">
            <a:off x="7706392" y="2150269"/>
            <a:ext cx="423196" cy="115345"/>
          </a:xfrm>
          <a:prstGeom prst="straightConnector1">
            <a:avLst/>
          </a:prstGeom>
          <a:ln>
            <a:solidFill>
              <a:srgbClr val="F2960E"/>
            </a:solidFill>
            <a:tailEnd type="arrow"/>
          </a:ln>
        </p:spPr>
        <p:style>
          <a:lnRef idx="2">
            <a:schemeClr val="accent1"/>
          </a:lnRef>
          <a:fillRef idx="0">
            <a:schemeClr val="accent1"/>
          </a:fillRef>
          <a:effectRef idx="1">
            <a:schemeClr val="accent1"/>
          </a:effectRef>
          <a:fontRef idx="minor">
            <a:schemeClr val="tx1"/>
          </a:fontRef>
        </p:style>
      </p:cxnSp>
      <p:sp>
        <p:nvSpPr>
          <p:cNvPr id="109" name="TextBox 108"/>
          <p:cNvSpPr txBox="1"/>
          <p:nvPr/>
        </p:nvSpPr>
        <p:spPr>
          <a:xfrm>
            <a:off x="7808120" y="1771650"/>
            <a:ext cx="1493044" cy="523220"/>
          </a:xfrm>
          <a:prstGeom prst="rect">
            <a:avLst/>
          </a:prstGeom>
          <a:noFill/>
        </p:spPr>
        <p:txBody>
          <a:bodyPr wrap="square" rtlCol="0">
            <a:spAutoFit/>
          </a:bodyPr>
          <a:lstStyle/>
          <a:p>
            <a:pPr algn="ctr"/>
            <a:r>
              <a:rPr lang="it-IT" sz="1400" b="1" dirty="0" smtClean="0">
                <a:solidFill>
                  <a:srgbClr val="F2960E"/>
                </a:solidFill>
                <a:latin typeface="Courier New" pitchFamily="49" charset="0"/>
                <a:cs typeface="Courier New" pitchFamily="49" charset="0"/>
              </a:rPr>
              <a:t>Optical system</a:t>
            </a:r>
            <a:endParaRPr lang="it-IT" sz="1400" b="1" dirty="0">
              <a:solidFill>
                <a:srgbClr val="F2960E"/>
              </a:solidFill>
              <a:latin typeface="Courier New" pitchFamily="49" charset="0"/>
              <a:cs typeface="Courier New" pitchFamily="49" charset="0"/>
            </a:endParaRPr>
          </a:p>
        </p:txBody>
      </p:sp>
    </p:spTree>
    <p:extLst>
      <p:ext uri="{BB962C8B-B14F-4D97-AF65-F5344CB8AC3E}">
        <p14:creationId xmlns:p14="http://schemas.microsoft.com/office/powerpoint/2010/main" xmlns="" val="393643045"/>
      </p:ext>
    </p:extLst>
  </p:cSld>
  <p:clrMapOvr>
    <a:masterClrMapping/>
  </p:clrMapOvr>
  <p:transition advTm="266"/>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a:xfrm>
            <a:off x="8489573" y="4768329"/>
            <a:ext cx="493059" cy="273844"/>
          </a:xfrm>
        </p:spPr>
        <p:txBody>
          <a:bodyPr/>
          <a:lstStyle/>
          <a:p>
            <a:pPr>
              <a:defRPr/>
            </a:pPr>
            <a:fld id="{D1495295-628A-4E4F-BB4E-3FEB5E088B0A}" type="slidenum">
              <a:rPr lang="fr-FR">
                <a:latin typeface="Courier New" pitchFamily="49" charset="0"/>
                <a:cs typeface="Courier New" pitchFamily="49" charset="0"/>
              </a:rPr>
              <a:pPr>
                <a:defRPr/>
              </a:pPr>
              <a:t>19</a:t>
            </a:fld>
            <a:endParaRPr lang="fr-FR" dirty="0">
              <a:latin typeface="Courier New" pitchFamily="49" charset="0"/>
              <a:cs typeface="Courier New" pitchFamily="49" charset="0"/>
            </a:endParaRPr>
          </a:p>
        </p:txBody>
      </p:sp>
      <p:sp>
        <p:nvSpPr>
          <p:cNvPr id="10" name="Footer Placeholder 4"/>
          <p:cNvSpPr txBox="1">
            <a:spLocks/>
          </p:cNvSpPr>
          <p:nvPr/>
        </p:nvSpPr>
        <p:spPr>
          <a:xfrm>
            <a:off x="4906035" y="4855062"/>
            <a:ext cx="5238750" cy="273844"/>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u="none" strike="noStrike" kern="1200" cap="none" spc="0" normalizeH="0" baseline="0" noProof="0" dirty="0" smtClean="0">
                <a:ln>
                  <a:noFill/>
                </a:ln>
                <a:effectLst/>
                <a:uLnTx/>
                <a:uFillTx/>
                <a:latin typeface="Courier New" pitchFamily="49" charset="0"/>
                <a:cs typeface="Courier New" pitchFamily="49" charset="0"/>
              </a:rPr>
              <a:t>Maddalen</a:t>
            </a:r>
            <a:r>
              <a:rPr lang="en-US" sz="1200" dirty="0" smtClean="0">
                <a:latin typeface="Courier New" pitchFamily="49" charset="0"/>
                <a:cs typeface="Courier New" pitchFamily="49" charset="0"/>
              </a:rPr>
              <a:t>a Mantovani</a:t>
            </a:r>
            <a:endParaRPr kumimoji="0" lang="en-US" sz="1200" b="0" u="none" strike="noStrike" kern="1200" cap="none" spc="0" normalizeH="0" baseline="0" noProof="0" dirty="0">
              <a:ln>
                <a:noFill/>
              </a:ln>
              <a:effectLst/>
              <a:uLnTx/>
              <a:uFillTx/>
              <a:latin typeface="Courier New" pitchFamily="49" charset="0"/>
              <a:cs typeface="Courier New" pitchFamily="49" charset="0"/>
            </a:endParaRPr>
          </a:p>
        </p:txBody>
      </p:sp>
      <p:sp>
        <p:nvSpPr>
          <p:cNvPr id="7" name="Footer Placeholder 4"/>
          <p:cNvSpPr>
            <a:spLocks noGrp="1"/>
          </p:cNvSpPr>
          <p:nvPr>
            <p:ph type="ftr" sz="quarter" idx="12"/>
          </p:nvPr>
        </p:nvSpPr>
        <p:spPr>
          <a:xfrm>
            <a:off x="1945797" y="4861790"/>
            <a:ext cx="5238750" cy="273844"/>
          </a:xfrm>
        </p:spPr>
        <p:txBody>
          <a:bodyPr/>
          <a:lstStyle/>
          <a:p>
            <a:r>
              <a:rPr lang="en-US" smtClean="0">
                <a:solidFill>
                  <a:srgbClr val="C00000"/>
                </a:solidFill>
                <a:latin typeface="Courier New" pitchFamily="49" charset="0"/>
                <a:cs typeface="Courier New" pitchFamily="49" charset="0"/>
              </a:rPr>
              <a:t>10th of July 2019 – Amaldi 13 and GR 22</a:t>
            </a:r>
            <a:endParaRPr lang="en-US" dirty="0">
              <a:solidFill>
                <a:srgbClr val="C00000"/>
              </a:solidFill>
              <a:latin typeface="Courier New" pitchFamily="49" charset="0"/>
              <a:cs typeface="Courier New" pitchFamily="49" charset="0"/>
            </a:endParaRPr>
          </a:p>
        </p:txBody>
      </p:sp>
      <p:sp>
        <p:nvSpPr>
          <p:cNvPr id="11" name="Title 1"/>
          <p:cNvSpPr txBox="1">
            <a:spLocks/>
          </p:cNvSpPr>
          <p:nvPr/>
        </p:nvSpPr>
        <p:spPr>
          <a:xfrm>
            <a:off x="1809348" y="144018"/>
            <a:ext cx="6429983" cy="476026"/>
          </a:xfrm>
          <a:prstGeom prst="rect">
            <a:avLst/>
          </a:prstGeom>
        </p:spPr>
        <p:txBody>
          <a:bodyPr vert="horz" lIns="91440" tIns="45720" rIns="91440" bIns="45720" rtlCol="0" anchor="b" anchorCtr="0">
            <a:noAutofit/>
          </a:bodyPr>
          <a:lstStyle/>
          <a:p>
            <a:pPr lvl="0" algn="r">
              <a:spcBef>
                <a:spcPct val="0"/>
              </a:spcBef>
              <a:defRPr/>
            </a:pPr>
            <a:r>
              <a:rPr lang="en-US" sz="2800" b="1" dirty="0" smtClean="0">
                <a:latin typeface="Courier New" pitchFamily="49" charset="0"/>
                <a:ea typeface="+mj-ea"/>
                <a:cs typeface="Courier New" pitchFamily="49" charset="0"/>
              </a:rPr>
              <a:t>PRCL-&gt;SSFS subtraction</a:t>
            </a:r>
            <a:endParaRPr kumimoji="0" lang="en-US" sz="2800" b="1" i="0" u="none" strike="noStrike" kern="1200" cap="none" spc="0" normalizeH="0" baseline="0" noProof="0" dirty="0" smtClean="0">
              <a:ln>
                <a:noFill/>
              </a:ln>
              <a:solidFill>
                <a:schemeClr val="tx1"/>
              </a:solidFill>
              <a:effectLst/>
              <a:uLnTx/>
              <a:uFillTx/>
              <a:latin typeface="Courier New" pitchFamily="49" charset="0"/>
              <a:ea typeface="+mj-ea"/>
              <a:cs typeface="Courier New" pitchFamily="49" charset="0"/>
            </a:endParaRPr>
          </a:p>
        </p:txBody>
      </p:sp>
      <p:sp>
        <p:nvSpPr>
          <p:cNvPr id="6" name="Text Placeholder 2"/>
          <p:cNvSpPr>
            <a:spLocks noGrp="1"/>
          </p:cNvSpPr>
          <p:nvPr>
            <p:ph type="body" sz="half" idx="1"/>
          </p:nvPr>
        </p:nvSpPr>
        <p:spPr>
          <a:xfrm>
            <a:off x="535516" y="1029593"/>
            <a:ext cx="3083339" cy="3669507"/>
          </a:xfrm>
        </p:spPr>
        <p:txBody>
          <a:bodyPr>
            <a:normAutofit/>
          </a:bodyPr>
          <a:lstStyle/>
          <a:p>
            <a:pPr marL="0" indent="0" algn="just">
              <a:spcBef>
                <a:spcPts val="600"/>
              </a:spcBef>
              <a:buNone/>
            </a:pPr>
            <a:r>
              <a:rPr lang="en-US" sz="1400" dirty="0" smtClean="0">
                <a:solidFill>
                  <a:schemeClr val="tx1"/>
                </a:solidFill>
                <a:latin typeface="Courier New" pitchFamily="49" charset="0"/>
                <a:cs typeface="Courier New" pitchFamily="49" charset="0"/>
              </a:rPr>
              <a:t>The PRCL loop is now subtracted to the </a:t>
            </a:r>
            <a:r>
              <a:rPr lang="en-US" sz="1400" dirty="0" smtClean="0">
                <a:solidFill>
                  <a:schemeClr val="tx1"/>
                </a:solidFill>
                <a:latin typeface="Courier New" pitchFamily="49" charset="0"/>
                <a:cs typeface="Courier New" pitchFamily="49" charset="0"/>
              </a:rPr>
              <a:t>SSFS (Second Stage of Frequency Stabilization) </a:t>
            </a:r>
            <a:r>
              <a:rPr lang="en-US" sz="1400" dirty="0" smtClean="0">
                <a:solidFill>
                  <a:schemeClr val="tx1"/>
                </a:solidFill>
                <a:latin typeface="Courier New" pitchFamily="49" charset="0"/>
                <a:cs typeface="Courier New" pitchFamily="49" charset="0"/>
              </a:rPr>
              <a:t>instead of the DARM loop</a:t>
            </a:r>
            <a:r>
              <a:rPr lang="en-US" sz="1400" dirty="0" smtClean="0">
                <a:solidFill>
                  <a:schemeClr val="tx1"/>
                </a:solidFill>
                <a:latin typeface="Courier New" pitchFamily="49" charset="0"/>
                <a:cs typeface="Courier New" pitchFamily="49" charset="0"/>
              </a:rPr>
              <a:t>.</a:t>
            </a:r>
          </a:p>
          <a:p>
            <a:pPr marL="0" indent="0" algn="just">
              <a:spcBef>
                <a:spcPts val="600"/>
              </a:spcBef>
              <a:buNone/>
            </a:pPr>
            <a:endParaRPr lang="en-US" sz="1400" dirty="0" smtClean="0">
              <a:solidFill>
                <a:schemeClr val="tx1"/>
              </a:solidFill>
              <a:latin typeface="Courier New" pitchFamily="49" charset="0"/>
              <a:cs typeface="Courier New" pitchFamily="49" charset="0"/>
            </a:endParaRPr>
          </a:p>
          <a:p>
            <a:pPr marL="0" indent="0" algn="just">
              <a:spcBef>
                <a:spcPts val="600"/>
              </a:spcBef>
              <a:buNone/>
            </a:pPr>
            <a:r>
              <a:rPr lang="en-US" sz="1400" dirty="0" smtClean="0">
                <a:solidFill>
                  <a:schemeClr val="tx1"/>
                </a:solidFill>
                <a:latin typeface="Courier New" pitchFamily="49" charset="0"/>
                <a:cs typeface="Courier New" pitchFamily="49" charset="0"/>
                <a:sym typeface="Wingdings"/>
              </a:rPr>
              <a:t>Removing </a:t>
            </a:r>
            <a:r>
              <a:rPr lang="en-US" sz="1400" dirty="0" smtClean="0">
                <a:solidFill>
                  <a:schemeClr val="tx1"/>
                </a:solidFill>
                <a:latin typeface="Courier New" pitchFamily="49" charset="0"/>
                <a:cs typeface="Courier New" pitchFamily="49" charset="0"/>
                <a:sym typeface="Wingdings"/>
              </a:rPr>
              <a:t>PRCL from SSFS is more direct and removes the noise on the correct signal</a:t>
            </a:r>
          </a:p>
        </p:txBody>
      </p:sp>
      <p:pic>
        <p:nvPicPr>
          <p:cNvPr id="12" name="Picture 11" descr="190412_PRCLSSFS.gif"/>
          <p:cNvPicPr>
            <a:picLocks noChangeAspect="1"/>
          </p:cNvPicPr>
          <p:nvPr/>
        </p:nvPicPr>
        <p:blipFill>
          <a:blip r:embed="rId3" cstate="print"/>
          <a:stretch>
            <a:fillRect/>
          </a:stretch>
        </p:blipFill>
        <p:spPr>
          <a:xfrm>
            <a:off x="3764097" y="1131896"/>
            <a:ext cx="4581740" cy="3379725"/>
          </a:xfrm>
          <a:prstGeom prst="rect">
            <a:avLst/>
          </a:prstGeom>
        </p:spPr>
      </p:pic>
      <p:sp>
        <p:nvSpPr>
          <p:cNvPr id="8" name="TextBox 7"/>
          <p:cNvSpPr txBox="1"/>
          <p:nvPr/>
        </p:nvSpPr>
        <p:spPr>
          <a:xfrm>
            <a:off x="3014664" y="4491045"/>
            <a:ext cx="6022180" cy="246221"/>
          </a:xfrm>
          <a:prstGeom prst="rect">
            <a:avLst/>
          </a:prstGeom>
          <a:noFill/>
          <a:ln>
            <a:noFill/>
          </a:ln>
        </p:spPr>
        <p:txBody>
          <a:bodyPr wrap="square" rtlCol="0">
            <a:spAutoFit/>
          </a:bodyPr>
          <a:lstStyle/>
          <a:p>
            <a:pPr algn="ctr"/>
            <a:r>
              <a:rPr lang="en-US" sz="1000" dirty="0" smtClean="0">
                <a:latin typeface="Courier New" pitchFamily="49" charset="0"/>
                <a:cs typeface="Courier New" pitchFamily="49" charset="0"/>
                <a:sym typeface="Wingdings"/>
              </a:rPr>
              <a:t>M. Was, M. </a:t>
            </a:r>
            <a:r>
              <a:rPr lang="en-US" sz="1000" dirty="0" err="1" smtClean="0">
                <a:latin typeface="Courier New" pitchFamily="49" charset="0"/>
                <a:cs typeface="Courier New" pitchFamily="49" charset="0"/>
                <a:sym typeface="Wingdings"/>
              </a:rPr>
              <a:t>Mantovani</a:t>
            </a:r>
            <a:r>
              <a:rPr lang="en-US" sz="1000" dirty="0" smtClean="0">
                <a:latin typeface="Courier New" pitchFamily="49" charset="0"/>
                <a:cs typeface="Courier New" pitchFamily="49" charset="0"/>
                <a:sym typeface="Wingdings"/>
              </a:rPr>
              <a:t>, J. </a:t>
            </a:r>
            <a:r>
              <a:rPr lang="en-US" sz="1000" dirty="0" err="1" smtClean="0">
                <a:latin typeface="Courier New" pitchFamily="49" charset="0"/>
                <a:cs typeface="Courier New" pitchFamily="49" charset="0"/>
                <a:sym typeface="Wingdings"/>
              </a:rPr>
              <a:t>Casanueva</a:t>
            </a:r>
            <a:r>
              <a:rPr lang="en-US" sz="1000" dirty="0" smtClean="0">
                <a:latin typeface="Courier New" pitchFamily="49" charset="0"/>
                <a:cs typeface="Courier New" pitchFamily="49" charset="0"/>
                <a:sym typeface="Wingdings"/>
              </a:rPr>
              <a:t>, D. </a:t>
            </a:r>
            <a:r>
              <a:rPr lang="en-US" sz="1000" dirty="0" err="1" smtClean="0">
                <a:latin typeface="Courier New" pitchFamily="49" charset="0"/>
                <a:cs typeface="Courier New" pitchFamily="49" charset="0"/>
                <a:sym typeface="Wingdings"/>
              </a:rPr>
              <a:t>Bersanetti</a:t>
            </a:r>
            <a:r>
              <a:rPr lang="en-US" sz="1000" dirty="0" smtClean="0">
                <a:latin typeface="Courier New" pitchFamily="49" charset="0"/>
                <a:cs typeface="Courier New" pitchFamily="49" charset="0"/>
                <a:sym typeface="Wingdings"/>
              </a:rPr>
              <a:t>, A. </a:t>
            </a:r>
            <a:r>
              <a:rPr lang="en-US" sz="1000" dirty="0" err="1" smtClean="0">
                <a:latin typeface="Courier New" pitchFamily="49" charset="0"/>
                <a:cs typeface="Courier New" pitchFamily="49" charset="0"/>
                <a:sym typeface="Wingdings"/>
              </a:rPr>
              <a:t>Masserot</a:t>
            </a:r>
            <a:endParaRPr lang="it-IT" sz="1000" dirty="0"/>
          </a:p>
        </p:txBody>
      </p:sp>
    </p:spTree>
    <p:extLst>
      <p:ext uri="{BB962C8B-B14F-4D97-AF65-F5344CB8AC3E}">
        <p14:creationId xmlns:p14="http://schemas.microsoft.com/office/powerpoint/2010/main" xmlns="" val="393643045"/>
      </p:ext>
    </p:extLst>
  </p:cSld>
  <p:clrMapOvr>
    <a:masterClrMapping/>
  </p:clrMapOvr>
  <p:transition advTm="266"/>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a:xfrm>
            <a:off x="8489573" y="4768329"/>
            <a:ext cx="493059" cy="273844"/>
          </a:xfrm>
        </p:spPr>
        <p:txBody>
          <a:bodyPr/>
          <a:lstStyle/>
          <a:p>
            <a:pPr>
              <a:defRPr/>
            </a:pPr>
            <a:fld id="{D1495295-628A-4E4F-BB4E-3FEB5E088B0A}" type="slidenum">
              <a:rPr lang="fr-FR">
                <a:latin typeface="Courier New" pitchFamily="49" charset="0"/>
                <a:cs typeface="Courier New" pitchFamily="49" charset="0"/>
              </a:rPr>
              <a:pPr>
                <a:defRPr/>
              </a:pPr>
              <a:t>20</a:t>
            </a:fld>
            <a:endParaRPr lang="fr-FR" dirty="0">
              <a:latin typeface="Courier New" pitchFamily="49" charset="0"/>
              <a:cs typeface="Courier New" pitchFamily="49" charset="0"/>
            </a:endParaRPr>
          </a:p>
        </p:txBody>
      </p:sp>
      <p:sp>
        <p:nvSpPr>
          <p:cNvPr id="10" name="Footer Placeholder 4"/>
          <p:cNvSpPr txBox="1">
            <a:spLocks/>
          </p:cNvSpPr>
          <p:nvPr/>
        </p:nvSpPr>
        <p:spPr>
          <a:xfrm>
            <a:off x="4906035" y="4855062"/>
            <a:ext cx="5238750" cy="273844"/>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u="none" strike="noStrike" kern="1200" cap="none" spc="0" normalizeH="0" baseline="0" noProof="0" dirty="0" smtClean="0">
                <a:ln>
                  <a:noFill/>
                </a:ln>
                <a:effectLst/>
                <a:uLnTx/>
                <a:uFillTx/>
                <a:latin typeface="Courier New" pitchFamily="49" charset="0"/>
                <a:cs typeface="Courier New" pitchFamily="49" charset="0"/>
              </a:rPr>
              <a:t>Maddalen</a:t>
            </a:r>
            <a:r>
              <a:rPr lang="en-US" sz="1200" dirty="0" smtClean="0">
                <a:latin typeface="Courier New" pitchFamily="49" charset="0"/>
                <a:cs typeface="Courier New" pitchFamily="49" charset="0"/>
              </a:rPr>
              <a:t>a Mantovani</a:t>
            </a:r>
            <a:endParaRPr kumimoji="0" lang="en-US" sz="1200" b="0" u="none" strike="noStrike" kern="1200" cap="none" spc="0" normalizeH="0" baseline="0" noProof="0" dirty="0">
              <a:ln>
                <a:noFill/>
              </a:ln>
              <a:effectLst/>
              <a:uLnTx/>
              <a:uFillTx/>
              <a:latin typeface="Courier New" pitchFamily="49" charset="0"/>
              <a:cs typeface="Courier New" pitchFamily="49" charset="0"/>
            </a:endParaRPr>
          </a:p>
        </p:txBody>
      </p:sp>
      <p:sp>
        <p:nvSpPr>
          <p:cNvPr id="7" name="Footer Placeholder 4"/>
          <p:cNvSpPr>
            <a:spLocks noGrp="1"/>
          </p:cNvSpPr>
          <p:nvPr>
            <p:ph type="ftr" sz="quarter" idx="12"/>
          </p:nvPr>
        </p:nvSpPr>
        <p:spPr>
          <a:xfrm>
            <a:off x="1945797" y="4861790"/>
            <a:ext cx="5238750" cy="273844"/>
          </a:xfrm>
        </p:spPr>
        <p:txBody>
          <a:bodyPr/>
          <a:lstStyle/>
          <a:p>
            <a:r>
              <a:rPr lang="en-US" smtClean="0">
                <a:solidFill>
                  <a:srgbClr val="C00000"/>
                </a:solidFill>
                <a:latin typeface="Courier New" pitchFamily="49" charset="0"/>
                <a:cs typeface="Courier New" pitchFamily="49" charset="0"/>
              </a:rPr>
              <a:t>10th of July 2019 – Amaldi 13 and GR 22</a:t>
            </a:r>
            <a:endParaRPr lang="en-US" dirty="0">
              <a:solidFill>
                <a:srgbClr val="C00000"/>
              </a:solidFill>
              <a:latin typeface="Courier New" pitchFamily="49" charset="0"/>
              <a:cs typeface="Courier New" pitchFamily="49" charset="0"/>
            </a:endParaRPr>
          </a:p>
        </p:txBody>
      </p:sp>
      <p:sp>
        <p:nvSpPr>
          <p:cNvPr id="11" name="Title 1"/>
          <p:cNvSpPr txBox="1">
            <a:spLocks/>
          </p:cNvSpPr>
          <p:nvPr/>
        </p:nvSpPr>
        <p:spPr>
          <a:xfrm>
            <a:off x="1809348" y="144018"/>
            <a:ext cx="6429983" cy="476026"/>
          </a:xfrm>
          <a:prstGeom prst="rect">
            <a:avLst/>
          </a:prstGeom>
        </p:spPr>
        <p:txBody>
          <a:bodyPr vert="horz" lIns="91440" tIns="45720" rIns="91440" bIns="45720" rtlCol="0" anchor="b" anchorCtr="0">
            <a:noAutofit/>
          </a:bodyPr>
          <a:lstStyle/>
          <a:p>
            <a:pPr lvl="0" algn="r">
              <a:spcBef>
                <a:spcPct val="0"/>
              </a:spcBef>
              <a:defRPr/>
            </a:pPr>
            <a:r>
              <a:rPr lang="en-US" sz="2400" b="1" dirty="0" smtClean="0">
                <a:latin typeface="Courier New" pitchFamily="49" charset="0"/>
                <a:ea typeface="+mj-ea"/>
                <a:cs typeface="Courier New" pitchFamily="49" charset="0"/>
              </a:rPr>
              <a:t>ISC reliability and sensitivity</a:t>
            </a:r>
            <a:endParaRPr kumimoji="0" lang="en-US" sz="2400" b="1" i="0" u="none" strike="noStrike" kern="1200" cap="none" spc="0" normalizeH="0" baseline="0" noProof="0" dirty="0" smtClean="0">
              <a:ln>
                <a:noFill/>
              </a:ln>
              <a:solidFill>
                <a:schemeClr val="tx1"/>
              </a:solidFill>
              <a:effectLst/>
              <a:uLnTx/>
              <a:uFillTx/>
              <a:latin typeface="Courier New" pitchFamily="49" charset="0"/>
              <a:ea typeface="+mj-ea"/>
              <a:cs typeface="Courier New" pitchFamily="49" charset="0"/>
            </a:endParaRPr>
          </a:p>
        </p:txBody>
      </p:sp>
      <p:sp>
        <p:nvSpPr>
          <p:cNvPr id="20" name="TextBox 19"/>
          <p:cNvSpPr txBox="1"/>
          <p:nvPr/>
        </p:nvSpPr>
        <p:spPr>
          <a:xfrm>
            <a:off x="1179566" y="1053883"/>
            <a:ext cx="3337666" cy="338554"/>
          </a:xfrm>
          <a:prstGeom prst="rect">
            <a:avLst/>
          </a:prstGeom>
          <a:solidFill>
            <a:srgbClr val="C00000">
              <a:alpha val="50196"/>
            </a:srgbClr>
          </a:solidFill>
        </p:spPr>
        <p:txBody>
          <a:bodyPr wrap="square" rtlCol="0">
            <a:spAutoFit/>
          </a:bodyPr>
          <a:lstStyle/>
          <a:p>
            <a:pPr algn="ctr"/>
            <a:r>
              <a:rPr lang="it-IT" sz="1600" b="1" dirty="0" smtClean="0">
                <a:latin typeface="Courier New" pitchFamily="49" charset="0"/>
                <a:cs typeface="Courier New" pitchFamily="49" charset="0"/>
              </a:rPr>
              <a:t>Longitudinal noise budget</a:t>
            </a:r>
            <a:endParaRPr lang="it-IT" sz="1600" b="1" dirty="0">
              <a:latin typeface="Courier New" pitchFamily="49" charset="0"/>
              <a:cs typeface="Courier New" pitchFamily="49" charset="0"/>
            </a:endParaRPr>
          </a:p>
        </p:txBody>
      </p:sp>
      <p:sp>
        <p:nvSpPr>
          <p:cNvPr id="21" name="TextBox 20"/>
          <p:cNvSpPr txBox="1"/>
          <p:nvPr/>
        </p:nvSpPr>
        <p:spPr>
          <a:xfrm>
            <a:off x="5318178" y="1041977"/>
            <a:ext cx="3090016" cy="338554"/>
          </a:xfrm>
          <a:prstGeom prst="rect">
            <a:avLst/>
          </a:prstGeom>
          <a:solidFill>
            <a:srgbClr val="C00000">
              <a:alpha val="50196"/>
            </a:srgbClr>
          </a:solidFill>
        </p:spPr>
        <p:txBody>
          <a:bodyPr wrap="square" rtlCol="0">
            <a:spAutoFit/>
          </a:bodyPr>
          <a:lstStyle/>
          <a:p>
            <a:pPr algn="ctr"/>
            <a:r>
              <a:rPr lang="it-IT" sz="1600" b="1" dirty="0" smtClean="0">
                <a:latin typeface="Courier New" pitchFamily="49" charset="0"/>
                <a:cs typeface="Courier New" pitchFamily="49" charset="0"/>
              </a:rPr>
              <a:t>Angular noise budget</a:t>
            </a:r>
            <a:endParaRPr lang="it-IT" sz="1600" b="1" dirty="0">
              <a:latin typeface="Courier New" pitchFamily="49" charset="0"/>
              <a:cs typeface="Courier New" pitchFamily="49" charset="0"/>
            </a:endParaRPr>
          </a:p>
        </p:txBody>
      </p:sp>
      <p:pic>
        <p:nvPicPr>
          <p:cNvPr id="12" name="Picture 11" descr="20190704_nbudget_asc.png"/>
          <p:cNvPicPr>
            <a:picLocks noChangeAspect="1"/>
          </p:cNvPicPr>
          <p:nvPr/>
        </p:nvPicPr>
        <p:blipFill>
          <a:blip r:embed="rId3" cstate="print"/>
          <a:stretch>
            <a:fillRect/>
          </a:stretch>
        </p:blipFill>
        <p:spPr>
          <a:xfrm>
            <a:off x="4864895" y="1596615"/>
            <a:ext cx="3786206" cy="2839654"/>
          </a:xfrm>
          <a:prstGeom prst="rect">
            <a:avLst/>
          </a:prstGeom>
        </p:spPr>
      </p:pic>
      <p:pic>
        <p:nvPicPr>
          <p:cNvPr id="14" name="Picture 13" descr="20190704_nbudget_lsc.png"/>
          <p:cNvPicPr>
            <a:picLocks noChangeAspect="1"/>
          </p:cNvPicPr>
          <p:nvPr/>
        </p:nvPicPr>
        <p:blipFill>
          <a:blip r:embed="rId4" cstate="print"/>
          <a:stretch>
            <a:fillRect/>
          </a:stretch>
        </p:blipFill>
        <p:spPr>
          <a:xfrm>
            <a:off x="800090" y="1568023"/>
            <a:ext cx="3786206" cy="2839654"/>
          </a:xfrm>
          <a:prstGeom prst="rect">
            <a:avLst/>
          </a:prstGeom>
        </p:spPr>
      </p:pic>
      <p:sp>
        <p:nvSpPr>
          <p:cNvPr id="16" name="TextBox 15"/>
          <p:cNvSpPr txBox="1"/>
          <p:nvPr/>
        </p:nvSpPr>
        <p:spPr>
          <a:xfrm>
            <a:off x="5270549" y="4387638"/>
            <a:ext cx="3090016" cy="307777"/>
          </a:xfrm>
          <a:prstGeom prst="rect">
            <a:avLst/>
          </a:prstGeom>
          <a:solidFill>
            <a:srgbClr val="C00000">
              <a:alpha val="50196"/>
            </a:srgbClr>
          </a:solidFill>
        </p:spPr>
        <p:txBody>
          <a:bodyPr wrap="square" rtlCol="0">
            <a:spAutoFit/>
          </a:bodyPr>
          <a:lstStyle/>
          <a:p>
            <a:pPr algn="ctr"/>
            <a:r>
              <a:rPr lang="it-IT" sz="1400" b="1" dirty="0" smtClean="0">
                <a:latin typeface="Courier New" pitchFamily="49" charset="0"/>
                <a:cs typeface="Courier New" pitchFamily="49" charset="0"/>
              </a:rPr>
              <a:t>Not limiting yet, but close</a:t>
            </a:r>
            <a:endParaRPr lang="it-IT" sz="1400" b="1" dirty="0">
              <a:latin typeface="Courier New" pitchFamily="49" charset="0"/>
              <a:cs typeface="Courier New" pitchFamily="49" charset="0"/>
            </a:endParaRPr>
          </a:p>
        </p:txBody>
      </p:sp>
      <p:sp>
        <p:nvSpPr>
          <p:cNvPr id="19" name="TextBox 18"/>
          <p:cNvSpPr txBox="1"/>
          <p:nvPr/>
        </p:nvSpPr>
        <p:spPr>
          <a:xfrm>
            <a:off x="1148610" y="4373345"/>
            <a:ext cx="3090016" cy="307777"/>
          </a:xfrm>
          <a:prstGeom prst="rect">
            <a:avLst/>
          </a:prstGeom>
          <a:solidFill>
            <a:srgbClr val="C00000">
              <a:alpha val="50196"/>
            </a:srgbClr>
          </a:solidFill>
        </p:spPr>
        <p:txBody>
          <a:bodyPr wrap="square" rtlCol="0">
            <a:spAutoFit/>
          </a:bodyPr>
          <a:lstStyle/>
          <a:p>
            <a:pPr algn="ctr"/>
            <a:r>
              <a:rPr lang="it-IT" sz="1400" b="1" dirty="0" smtClean="0">
                <a:latin typeface="Courier New" pitchFamily="49" charset="0"/>
                <a:cs typeface="Courier New" pitchFamily="49" charset="0"/>
              </a:rPr>
              <a:t>Limiting below 20Hz</a:t>
            </a:r>
            <a:endParaRPr lang="it-IT" sz="1400" b="1" dirty="0">
              <a:latin typeface="Courier New" pitchFamily="49" charset="0"/>
              <a:cs typeface="Courier New" pitchFamily="49" charset="0"/>
            </a:endParaRPr>
          </a:p>
        </p:txBody>
      </p:sp>
    </p:spTree>
    <p:extLst>
      <p:ext uri="{BB962C8B-B14F-4D97-AF65-F5344CB8AC3E}">
        <p14:creationId xmlns:p14="http://schemas.microsoft.com/office/powerpoint/2010/main" xmlns="" val="393643045"/>
      </p:ext>
    </p:extLst>
  </p:cSld>
  <p:clrMapOvr>
    <a:masterClrMapping/>
  </p:clrMapOvr>
  <p:transition advTm="266"/>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h_O3_O2-1.png"/>
          <p:cNvPicPr>
            <a:picLocks noChangeAspect="1"/>
          </p:cNvPicPr>
          <p:nvPr/>
        </p:nvPicPr>
        <p:blipFill>
          <a:blip r:embed="rId3" cstate="print"/>
          <a:stretch>
            <a:fillRect/>
          </a:stretch>
        </p:blipFill>
        <p:spPr>
          <a:xfrm>
            <a:off x="4543424" y="932028"/>
            <a:ext cx="4479131" cy="2318377"/>
          </a:xfrm>
          <a:prstGeom prst="rect">
            <a:avLst/>
          </a:prstGeom>
        </p:spPr>
      </p:pic>
      <p:sp>
        <p:nvSpPr>
          <p:cNvPr id="5" name="Slide Number Placeholder 4"/>
          <p:cNvSpPr>
            <a:spLocks noGrp="1"/>
          </p:cNvSpPr>
          <p:nvPr>
            <p:ph type="sldNum" sz="quarter" idx="10"/>
          </p:nvPr>
        </p:nvSpPr>
        <p:spPr>
          <a:xfrm>
            <a:off x="8489573" y="4768329"/>
            <a:ext cx="493059" cy="273844"/>
          </a:xfrm>
        </p:spPr>
        <p:txBody>
          <a:bodyPr/>
          <a:lstStyle/>
          <a:p>
            <a:pPr>
              <a:defRPr/>
            </a:pPr>
            <a:fld id="{D1495295-628A-4E4F-BB4E-3FEB5E088B0A}" type="slidenum">
              <a:rPr lang="fr-FR">
                <a:latin typeface="Courier New" pitchFamily="49" charset="0"/>
                <a:cs typeface="Courier New" pitchFamily="49" charset="0"/>
              </a:rPr>
              <a:pPr>
                <a:defRPr/>
              </a:pPr>
              <a:t>21</a:t>
            </a:fld>
            <a:endParaRPr lang="fr-FR" dirty="0">
              <a:latin typeface="Courier New" pitchFamily="49" charset="0"/>
              <a:cs typeface="Courier New" pitchFamily="49" charset="0"/>
            </a:endParaRPr>
          </a:p>
        </p:txBody>
      </p:sp>
      <p:sp>
        <p:nvSpPr>
          <p:cNvPr id="10" name="Footer Placeholder 4"/>
          <p:cNvSpPr txBox="1">
            <a:spLocks/>
          </p:cNvSpPr>
          <p:nvPr/>
        </p:nvSpPr>
        <p:spPr>
          <a:xfrm>
            <a:off x="4906035" y="4855062"/>
            <a:ext cx="5238750" cy="273844"/>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u="none" strike="noStrike" kern="1200" cap="none" spc="0" normalizeH="0" baseline="0" noProof="0" dirty="0" smtClean="0">
                <a:ln>
                  <a:noFill/>
                </a:ln>
                <a:effectLst/>
                <a:uLnTx/>
                <a:uFillTx/>
                <a:latin typeface="Courier New" pitchFamily="49" charset="0"/>
                <a:cs typeface="Courier New" pitchFamily="49" charset="0"/>
              </a:rPr>
              <a:t>Maddalen</a:t>
            </a:r>
            <a:r>
              <a:rPr lang="en-US" sz="1200" dirty="0" smtClean="0">
                <a:latin typeface="Courier New" pitchFamily="49" charset="0"/>
                <a:cs typeface="Courier New" pitchFamily="49" charset="0"/>
              </a:rPr>
              <a:t>a Mantovani</a:t>
            </a:r>
            <a:endParaRPr kumimoji="0" lang="en-US" sz="1200" b="0" u="none" strike="noStrike" kern="1200" cap="none" spc="0" normalizeH="0" baseline="0" noProof="0" dirty="0">
              <a:ln>
                <a:noFill/>
              </a:ln>
              <a:effectLst/>
              <a:uLnTx/>
              <a:uFillTx/>
              <a:latin typeface="Courier New" pitchFamily="49" charset="0"/>
              <a:cs typeface="Courier New" pitchFamily="49" charset="0"/>
            </a:endParaRPr>
          </a:p>
        </p:txBody>
      </p:sp>
      <p:sp>
        <p:nvSpPr>
          <p:cNvPr id="7" name="Footer Placeholder 4"/>
          <p:cNvSpPr>
            <a:spLocks noGrp="1"/>
          </p:cNvSpPr>
          <p:nvPr>
            <p:ph type="ftr" sz="quarter" idx="12"/>
          </p:nvPr>
        </p:nvSpPr>
        <p:spPr>
          <a:xfrm>
            <a:off x="1945797" y="4861790"/>
            <a:ext cx="5238750" cy="273844"/>
          </a:xfrm>
        </p:spPr>
        <p:txBody>
          <a:bodyPr/>
          <a:lstStyle/>
          <a:p>
            <a:r>
              <a:rPr lang="en-US" smtClean="0">
                <a:solidFill>
                  <a:srgbClr val="C00000"/>
                </a:solidFill>
                <a:latin typeface="Courier New" pitchFamily="49" charset="0"/>
                <a:cs typeface="Courier New" pitchFamily="49" charset="0"/>
              </a:rPr>
              <a:t>10th of July 2019 – Amaldi 13 and GR 22</a:t>
            </a:r>
            <a:endParaRPr lang="en-US" dirty="0">
              <a:solidFill>
                <a:srgbClr val="C00000"/>
              </a:solidFill>
              <a:latin typeface="Courier New" pitchFamily="49" charset="0"/>
              <a:cs typeface="Courier New" pitchFamily="49" charset="0"/>
            </a:endParaRPr>
          </a:p>
        </p:txBody>
      </p:sp>
      <p:sp>
        <p:nvSpPr>
          <p:cNvPr id="11" name="Title 1"/>
          <p:cNvSpPr txBox="1">
            <a:spLocks/>
          </p:cNvSpPr>
          <p:nvPr/>
        </p:nvSpPr>
        <p:spPr>
          <a:xfrm>
            <a:off x="1809348" y="144018"/>
            <a:ext cx="6429983" cy="476026"/>
          </a:xfrm>
          <a:prstGeom prst="rect">
            <a:avLst/>
          </a:prstGeom>
        </p:spPr>
        <p:txBody>
          <a:bodyPr vert="horz" lIns="91440" tIns="45720" rIns="91440" bIns="45720" rtlCol="0" anchor="b" anchorCtr="0">
            <a:noAutofit/>
          </a:bodyPr>
          <a:lstStyle/>
          <a:p>
            <a:pPr lvl="0" algn="r">
              <a:spcBef>
                <a:spcPct val="0"/>
              </a:spcBef>
              <a:defRPr/>
            </a:pPr>
            <a:r>
              <a:rPr lang="en-US" sz="2400" b="1" dirty="0" smtClean="0">
                <a:latin typeface="Courier New" pitchFamily="49" charset="0"/>
                <a:ea typeface="+mj-ea"/>
                <a:cs typeface="Courier New" pitchFamily="49" charset="0"/>
              </a:rPr>
              <a:t>ISC reliability and sensitivity</a:t>
            </a:r>
            <a:endParaRPr kumimoji="0" lang="en-US" sz="2400" b="1" i="0" u="none" strike="noStrike" kern="1200" cap="none" spc="0" normalizeH="0" baseline="0" noProof="0" dirty="0" smtClean="0">
              <a:ln>
                <a:noFill/>
              </a:ln>
              <a:solidFill>
                <a:schemeClr val="tx1"/>
              </a:solidFill>
              <a:effectLst/>
              <a:uLnTx/>
              <a:uFillTx/>
              <a:latin typeface="Courier New" pitchFamily="49" charset="0"/>
              <a:ea typeface="+mj-ea"/>
              <a:cs typeface="Courier New" pitchFamily="49" charset="0"/>
            </a:endParaRPr>
          </a:p>
        </p:txBody>
      </p:sp>
      <p:sp>
        <p:nvSpPr>
          <p:cNvPr id="14" name="TextBox 13"/>
          <p:cNvSpPr txBox="1"/>
          <p:nvPr/>
        </p:nvSpPr>
        <p:spPr>
          <a:xfrm>
            <a:off x="7805740" y="2683677"/>
            <a:ext cx="1240631" cy="246221"/>
          </a:xfrm>
          <a:prstGeom prst="rect">
            <a:avLst/>
          </a:prstGeom>
          <a:noFill/>
          <a:ln>
            <a:noFill/>
          </a:ln>
        </p:spPr>
        <p:txBody>
          <a:bodyPr wrap="square" rtlCol="0">
            <a:spAutoFit/>
          </a:bodyPr>
          <a:lstStyle/>
          <a:p>
            <a:pPr algn="ctr"/>
            <a:r>
              <a:rPr lang="en-US" sz="1000" dirty="0" smtClean="0">
                <a:latin typeface="Courier New" pitchFamily="49" charset="0"/>
                <a:cs typeface="Courier New" pitchFamily="49" charset="0"/>
                <a:sym typeface="Wingdings"/>
              </a:rPr>
              <a:t>I. </a:t>
            </a:r>
            <a:r>
              <a:rPr lang="en-US" sz="1000" dirty="0" err="1" smtClean="0">
                <a:latin typeface="Courier New" pitchFamily="49" charset="0"/>
                <a:cs typeface="Courier New" pitchFamily="49" charset="0"/>
                <a:sym typeface="Wingdings"/>
              </a:rPr>
              <a:t>Nardecchia</a:t>
            </a:r>
            <a:endParaRPr lang="it-IT" sz="1000" dirty="0"/>
          </a:p>
        </p:txBody>
      </p:sp>
      <p:pic>
        <p:nvPicPr>
          <p:cNvPr id="11265" name="Picture 1"/>
          <p:cNvPicPr>
            <a:picLocks noChangeAspect="1" noChangeArrowheads="1"/>
          </p:cNvPicPr>
          <p:nvPr/>
        </p:nvPicPr>
        <p:blipFill>
          <a:blip r:embed="rId4" cstate="print"/>
          <a:srcRect/>
          <a:stretch>
            <a:fillRect/>
          </a:stretch>
        </p:blipFill>
        <p:spPr bwMode="auto">
          <a:xfrm>
            <a:off x="1097757" y="3302003"/>
            <a:ext cx="7677150" cy="1397000"/>
          </a:xfrm>
          <a:prstGeom prst="rect">
            <a:avLst/>
          </a:prstGeom>
          <a:noFill/>
          <a:ln w="9525">
            <a:noFill/>
            <a:miter lim="800000"/>
            <a:headEnd/>
            <a:tailEnd/>
          </a:ln>
        </p:spPr>
      </p:pic>
      <p:pic>
        <p:nvPicPr>
          <p:cNvPr id="11266" name="Picture 2"/>
          <p:cNvPicPr>
            <a:picLocks noChangeAspect="1" noChangeArrowheads="1"/>
          </p:cNvPicPr>
          <p:nvPr/>
        </p:nvPicPr>
        <p:blipFill>
          <a:blip r:embed="rId5" cstate="print"/>
          <a:srcRect/>
          <a:stretch>
            <a:fillRect/>
          </a:stretch>
        </p:blipFill>
        <p:spPr bwMode="auto">
          <a:xfrm>
            <a:off x="845344" y="1004254"/>
            <a:ext cx="2119313" cy="1915159"/>
          </a:xfrm>
          <a:prstGeom prst="rect">
            <a:avLst/>
          </a:prstGeom>
          <a:noFill/>
          <a:ln w="9525">
            <a:noFill/>
            <a:miter lim="800000"/>
            <a:headEnd/>
            <a:tailEnd/>
          </a:ln>
        </p:spPr>
      </p:pic>
      <p:pic>
        <p:nvPicPr>
          <p:cNvPr id="11267" name="Picture 3"/>
          <p:cNvPicPr>
            <a:picLocks noChangeAspect="1" noChangeArrowheads="1"/>
          </p:cNvPicPr>
          <p:nvPr/>
        </p:nvPicPr>
        <p:blipFill>
          <a:blip r:embed="rId6" cstate="print"/>
          <a:srcRect/>
          <a:stretch>
            <a:fillRect/>
          </a:stretch>
        </p:blipFill>
        <p:spPr bwMode="auto">
          <a:xfrm>
            <a:off x="2962275" y="1050131"/>
            <a:ext cx="1603482" cy="1531144"/>
          </a:xfrm>
          <a:prstGeom prst="rect">
            <a:avLst/>
          </a:prstGeom>
          <a:noFill/>
          <a:ln w="9525">
            <a:noFill/>
            <a:miter lim="800000"/>
            <a:headEnd/>
            <a:tailEnd/>
          </a:ln>
        </p:spPr>
      </p:pic>
      <p:sp>
        <p:nvSpPr>
          <p:cNvPr id="15" name="TextBox 14"/>
          <p:cNvSpPr txBox="1"/>
          <p:nvPr/>
        </p:nvSpPr>
        <p:spPr>
          <a:xfrm>
            <a:off x="1072145" y="3050379"/>
            <a:ext cx="2092536" cy="584775"/>
          </a:xfrm>
          <a:prstGeom prst="rect">
            <a:avLst/>
          </a:prstGeom>
          <a:solidFill>
            <a:srgbClr val="C00000">
              <a:alpha val="89804"/>
            </a:srgbClr>
          </a:solidFill>
          <a:ln>
            <a:noFill/>
          </a:ln>
        </p:spPr>
        <p:txBody>
          <a:bodyPr wrap="square" rtlCol="0">
            <a:spAutoFit/>
          </a:bodyPr>
          <a:lstStyle/>
          <a:p>
            <a:pPr algn="ctr">
              <a:spcBef>
                <a:spcPts val="600"/>
              </a:spcBef>
            </a:pPr>
            <a:r>
              <a:rPr lang="en-US" sz="1600" b="1" dirty="0" smtClean="0">
                <a:solidFill>
                  <a:schemeClr val="bg1"/>
                </a:solidFill>
                <a:latin typeface="Courier New" pitchFamily="49" charset="0"/>
                <a:cs typeface="Courier New" pitchFamily="49" charset="0"/>
                <a:sym typeface="Wingdings"/>
              </a:rPr>
              <a:t>See N. Arnaud’s talk</a:t>
            </a:r>
            <a:endParaRPr lang="it-IT" sz="1600" dirty="0">
              <a:solidFill>
                <a:schemeClr val="bg1"/>
              </a:solidFill>
            </a:endParaRPr>
          </a:p>
        </p:txBody>
      </p:sp>
    </p:spTree>
    <p:extLst>
      <p:ext uri="{BB962C8B-B14F-4D97-AF65-F5344CB8AC3E}">
        <p14:creationId xmlns:p14="http://schemas.microsoft.com/office/powerpoint/2010/main" xmlns="" val="393643045"/>
      </p:ext>
    </p:extLst>
  </p:cSld>
  <p:clrMapOvr>
    <a:masterClrMapping/>
  </p:clrMapOvr>
  <p:transition advTm="266"/>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Text Placeholder 2"/>
          <p:cNvSpPr>
            <a:spLocks noGrp="1"/>
          </p:cNvSpPr>
          <p:nvPr>
            <p:ph type="body" sz="half" idx="1"/>
          </p:nvPr>
        </p:nvSpPr>
        <p:spPr>
          <a:xfrm>
            <a:off x="651755" y="1021843"/>
            <a:ext cx="8336799" cy="3669507"/>
          </a:xfrm>
        </p:spPr>
        <p:txBody>
          <a:bodyPr>
            <a:normAutofit/>
          </a:bodyPr>
          <a:lstStyle/>
          <a:p>
            <a:pPr marL="0" indent="0" algn="just">
              <a:spcBef>
                <a:spcPts val="600"/>
              </a:spcBef>
              <a:buNone/>
            </a:pPr>
            <a:r>
              <a:rPr lang="en-US" sz="1800" b="1" dirty="0" smtClean="0">
                <a:solidFill>
                  <a:schemeClr val="tx1"/>
                </a:solidFill>
                <a:latin typeface="Courier New" pitchFamily="49" charset="0"/>
                <a:cs typeface="Courier New" pitchFamily="49" charset="0"/>
                <a:sym typeface="Wingdings"/>
              </a:rPr>
              <a:t>The ISC subsystem is strongly affected by the ITF behavior, especially in case of Marginally Stable recycling cavity, thus strong efforts have been employed to ensure the ITF reliability.</a:t>
            </a:r>
          </a:p>
          <a:p>
            <a:pPr marL="0" indent="0" algn="just">
              <a:spcBef>
                <a:spcPts val="600"/>
              </a:spcBef>
              <a:buNone/>
            </a:pPr>
            <a:r>
              <a:rPr lang="en-US" sz="1800" b="1" dirty="0" smtClean="0">
                <a:solidFill>
                  <a:schemeClr val="tx1"/>
                </a:solidFill>
                <a:latin typeface="Courier New" pitchFamily="49" charset="0"/>
                <a:cs typeface="Courier New" pitchFamily="49" charset="0"/>
                <a:sym typeface="Wingdings"/>
              </a:rPr>
              <a:t>The tuning of the ITF working point has to be carried out together with the compensation of the thermal effects.</a:t>
            </a:r>
          </a:p>
          <a:p>
            <a:pPr marL="0" indent="0" algn="just">
              <a:spcBef>
                <a:spcPts val="600"/>
              </a:spcBef>
              <a:buNone/>
            </a:pPr>
            <a:endParaRPr lang="en-US" sz="1800" b="1" dirty="0" smtClean="0">
              <a:solidFill>
                <a:schemeClr val="tx1"/>
              </a:solidFill>
              <a:latin typeface="Courier New" pitchFamily="49" charset="0"/>
              <a:cs typeface="Courier New" pitchFamily="49" charset="0"/>
              <a:sym typeface="Wingdings"/>
            </a:endParaRPr>
          </a:p>
          <a:p>
            <a:pPr marL="0" indent="0" algn="ctr">
              <a:spcBef>
                <a:spcPts val="600"/>
              </a:spcBef>
              <a:buNone/>
            </a:pPr>
            <a:r>
              <a:rPr lang="en-US" sz="2400" b="1" dirty="0" smtClean="0">
                <a:solidFill>
                  <a:schemeClr val="tx1"/>
                </a:solidFill>
                <a:latin typeface="Courier New" pitchFamily="49" charset="0"/>
                <a:cs typeface="Courier New" pitchFamily="49" charset="0"/>
                <a:sym typeface="Wingdings"/>
              </a:rPr>
              <a:t>The system turned out to be robust and well behaving</a:t>
            </a:r>
          </a:p>
          <a:p>
            <a:pPr marL="0" indent="0" algn="just">
              <a:spcBef>
                <a:spcPts val="600"/>
              </a:spcBef>
              <a:buNone/>
            </a:pPr>
            <a:endParaRPr lang="en-US" b="1" dirty="0" smtClean="0">
              <a:solidFill>
                <a:schemeClr val="tx1"/>
              </a:solidFill>
              <a:latin typeface="Courier New" pitchFamily="49" charset="0"/>
              <a:cs typeface="Courier New" pitchFamily="49" charset="0"/>
              <a:sym typeface="Wingdings"/>
            </a:endParaRPr>
          </a:p>
        </p:txBody>
      </p:sp>
      <p:sp>
        <p:nvSpPr>
          <p:cNvPr id="5" name="Slide Number Placeholder 4"/>
          <p:cNvSpPr>
            <a:spLocks noGrp="1"/>
          </p:cNvSpPr>
          <p:nvPr>
            <p:ph type="sldNum" sz="quarter" idx="10"/>
          </p:nvPr>
        </p:nvSpPr>
        <p:spPr>
          <a:xfrm>
            <a:off x="8489573" y="4768329"/>
            <a:ext cx="493059" cy="273844"/>
          </a:xfrm>
        </p:spPr>
        <p:txBody>
          <a:bodyPr/>
          <a:lstStyle/>
          <a:p>
            <a:pPr>
              <a:defRPr/>
            </a:pPr>
            <a:fld id="{D1495295-628A-4E4F-BB4E-3FEB5E088B0A}" type="slidenum">
              <a:rPr lang="fr-FR">
                <a:latin typeface="Courier New" pitchFamily="49" charset="0"/>
                <a:cs typeface="Courier New" pitchFamily="49" charset="0"/>
              </a:rPr>
              <a:pPr>
                <a:defRPr/>
              </a:pPr>
              <a:t>22</a:t>
            </a:fld>
            <a:endParaRPr lang="fr-FR" dirty="0">
              <a:latin typeface="Courier New" pitchFamily="49" charset="0"/>
              <a:cs typeface="Courier New" pitchFamily="49" charset="0"/>
            </a:endParaRPr>
          </a:p>
        </p:txBody>
      </p:sp>
      <p:sp>
        <p:nvSpPr>
          <p:cNvPr id="10" name="Footer Placeholder 4"/>
          <p:cNvSpPr txBox="1">
            <a:spLocks/>
          </p:cNvSpPr>
          <p:nvPr/>
        </p:nvSpPr>
        <p:spPr>
          <a:xfrm>
            <a:off x="4906035" y="4855062"/>
            <a:ext cx="5238750" cy="273844"/>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u="none" strike="noStrike" kern="1200" cap="none" spc="0" normalizeH="0" baseline="0" noProof="0" dirty="0" smtClean="0">
                <a:ln>
                  <a:noFill/>
                </a:ln>
                <a:effectLst/>
                <a:uLnTx/>
                <a:uFillTx/>
                <a:latin typeface="Courier New" pitchFamily="49" charset="0"/>
                <a:cs typeface="Courier New" pitchFamily="49" charset="0"/>
              </a:rPr>
              <a:t>Maddalen</a:t>
            </a:r>
            <a:r>
              <a:rPr lang="en-US" sz="1200" dirty="0" smtClean="0">
                <a:latin typeface="Courier New" pitchFamily="49" charset="0"/>
                <a:cs typeface="Courier New" pitchFamily="49" charset="0"/>
              </a:rPr>
              <a:t>a Mantovani</a:t>
            </a:r>
            <a:endParaRPr kumimoji="0" lang="en-US" sz="1200" b="0" u="none" strike="noStrike" kern="1200" cap="none" spc="0" normalizeH="0" baseline="0" noProof="0" dirty="0">
              <a:ln>
                <a:noFill/>
              </a:ln>
              <a:effectLst/>
              <a:uLnTx/>
              <a:uFillTx/>
              <a:latin typeface="Courier New" pitchFamily="49" charset="0"/>
              <a:cs typeface="Courier New" pitchFamily="49" charset="0"/>
            </a:endParaRPr>
          </a:p>
        </p:txBody>
      </p:sp>
      <p:sp>
        <p:nvSpPr>
          <p:cNvPr id="7" name="Footer Placeholder 4"/>
          <p:cNvSpPr>
            <a:spLocks noGrp="1"/>
          </p:cNvSpPr>
          <p:nvPr>
            <p:ph type="ftr" sz="quarter" idx="12"/>
          </p:nvPr>
        </p:nvSpPr>
        <p:spPr>
          <a:xfrm>
            <a:off x="1945797" y="4861790"/>
            <a:ext cx="5238750" cy="273844"/>
          </a:xfrm>
        </p:spPr>
        <p:txBody>
          <a:bodyPr/>
          <a:lstStyle/>
          <a:p>
            <a:r>
              <a:rPr lang="en-US" smtClean="0">
                <a:solidFill>
                  <a:srgbClr val="C00000"/>
                </a:solidFill>
                <a:latin typeface="Courier New" pitchFamily="49" charset="0"/>
                <a:cs typeface="Courier New" pitchFamily="49" charset="0"/>
              </a:rPr>
              <a:t>10th of July 2019 – Amaldi 13 and GR 22</a:t>
            </a:r>
            <a:endParaRPr lang="en-US" dirty="0">
              <a:solidFill>
                <a:srgbClr val="C00000"/>
              </a:solidFill>
              <a:latin typeface="Courier New" pitchFamily="49" charset="0"/>
              <a:cs typeface="Courier New" pitchFamily="49" charset="0"/>
            </a:endParaRPr>
          </a:p>
        </p:txBody>
      </p:sp>
      <p:sp>
        <p:nvSpPr>
          <p:cNvPr id="11" name="Title 1"/>
          <p:cNvSpPr txBox="1">
            <a:spLocks/>
          </p:cNvSpPr>
          <p:nvPr/>
        </p:nvSpPr>
        <p:spPr>
          <a:xfrm>
            <a:off x="1809348" y="144018"/>
            <a:ext cx="6429983" cy="476026"/>
          </a:xfrm>
          <a:prstGeom prst="rect">
            <a:avLst/>
          </a:prstGeom>
        </p:spPr>
        <p:txBody>
          <a:bodyPr vert="horz" lIns="91440" tIns="45720" rIns="91440" bIns="45720" rtlCol="0" anchor="b" anchorCtr="0">
            <a:noAutofit/>
          </a:bodyPr>
          <a:lstStyle/>
          <a:p>
            <a:pPr lvl="0" algn="r">
              <a:spcBef>
                <a:spcPct val="0"/>
              </a:spcBef>
              <a:defRPr/>
            </a:pPr>
            <a:r>
              <a:rPr lang="en-US" sz="3200" b="1" dirty="0" smtClean="0">
                <a:latin typeface="Courier New" pitchFamily="49" charset="0"/>
                <a:ea typeface="+mj-ea"/>
                <a:cs typeface="Courier New" pitchFamily="49" charset="0"/>
              </a:rPr>
              <a:t>Conclusion &amp; next steps</a:t>
            </a:r>
            <a:endParaRPr kumimoji="0" lang="en-US" sz="2000" b="1" i="0" u="none" strike="noStrike" kern="1200" cap="none" spc="0" normalizeH="0" baseline="0" noProof="0" dirty="0" smtClean="0">
              <a:ln>
                <a:noFill/>
              </a:ln>
              <a:solidFill>
                <a:schemeClr val="tx1"/>
              </a:solidFill>
              <a:effectLst/>
              <a:uLnTx/>
              <a:uFillTx/>
              <a:latin typeface="Courier New" pitchFamily="49" charset="0"/>
              <a:ea typeface="+mj-ea"/>
              <a:cs typeface="Courier New" pitchFamily="49" charset="0"/>
            </a:endParaRPr>
          </a:p>
        </p:txBody>
      </p:sp>
    </p:spTree>
    <p:extLst>
      <p:ext uri="{BB962C8B-B14F-4D97-AF65-F5344CB8AC3E}">
        <p14:creationId xmlns:p14="http://schemas.microsoft.com/office/powerpoint/2010/main" xmlns="" val="393643045"/>
      </p:ext>
    </p:extLst>
  </p:cSld>
  <p:clrMapOvr>
    <a:masterClrMapping/>
  </p:clrMapOvr>
  <p:transition advTm="266"/>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2" cstate="print"/>
          <a:srcRect/>
          <a:stretch>
            <a:fillRect/>
          </a:stretch>
        </p:blipFill>
        <p:spPr bwMode="auto">
          <a:xfrm>
            <a:off x="0" y="1"/>
            <a:ext cx="9144000" cy="5163741"/>
          </a:xfrm>
          <a:prstGeom prst="rect">
            <a:avLst/>
          </a:prstGeom>
          <a:noFill/>
          <a:ln w="9525">
            <a:noFill/>
            <a:round/>
            <a:headEnd/>
            <a:tailEnd/>
          </a:ln>
        </p:spPr>
      </p:pic>
      <p:pic>
        <p:nvPicPr>
          <p:cNvPr id="9" name="Content Placeholder 8" descr="db.jpg"/>
          <p:cNvPicPr>
            <a:picLocks noGrp="1" noChangeAspect="1"/>
          </p:cNvPicPr>
          <p:nvPr>
            <p:ph sz="half" idx="2"/>
          </p:nvPr>
        </p:nvPicPr>
        <p:blipFill>
          <a:blip r:embed="rId3" cstate="print"/>
          <a:stretch>
            <a:fillRect/>
          </a:stretch>
        </p:blipFill>
        <p:spPr>
          <a:xfrm>
            <a:off x="3977011" y="140338"/>
            <a:ext cx="1072973" cy="1379387"/>
          </a:xfrm>
        </p:spPr>
      </p:pic>
      <p:sp>
        <p:nvSpPr>
          <p:cNvPr id="4" name="Slide Number Placeholder 3"/>
          <p:cNvSpPr>
            <a:spLocks noGrp="1"/>
          </p:cNvSpPr>
          <p:nvPr>
            <p:ph type="sldNum" sz="quarter" idx="10"/>
          </p:nvPr>
        </p:nvSpPr>
        <p:spPr/>
        <p:txBody>
          <a:bodyPr/>
          <a:lstStyle/>
          <a:p>
            <a:pPr>
              <a:defRPr/>
            </a:pPr>
            <a:fld id="{BE173A6C-60FB-420C-9795-70D997F74414}" type="slidenum">
              <a:rPr lang="fr-FR" smtClean="0"/>
              <a:pPr>
                <a:defRPr/>
              </a:pPr>
              <a:t>23</a:t>
            </a:fld>
            <a:endParaRPr lang="fr-FR" dirty="0"/>
          </a:p>
        </p:txBody>
      </p:sp>
      <p:sp>
        <p:nvSpPr>
          <p:cNvPr id="8" name="TextBox 7"/>
          <p:cNvSpPr txBox="1"/>
          <p:nvPr/>
        </p:nvSpPr>
        <p:spPr>
          <a:xfrm rot="19893473">
            <a:off x="77864" y="281850"/>
            <a:ext cx="2092536" cy="461665"/>
          </a:xfrm>
          <a:prstGeom prst="rect">
            <a:avLst/>
          </a:prstGeom>
          <a:solidFill>
            <a:srgbClr val="C00000">
              <a:alpha val="89804"/>
            </a:srgbClr>
          </a:solidFill>
          <a:ln>
            <a:noFill/>
          </a:ln>
        </p:spPr>
        <p:txBody>
          <a:bodyPr wrap="square" rtlCol="0">
            <a:spAutoFit/>
          </a:bodyPr>
          <a:lstStyle/>
          <a:p>
            <a:pPr algn="ctr">
              <a:spcBef>
                <a:spcPts val="600"/>
              </a:spcBef>
            </a:pPr>
            <a:r>
              <a:rPr lang="en-US" sz="2400" b="1" dirty="0" smtClean="0">
                <a:solidFill>
                  <a:schemeClr val="bg1"/>
                </a:solidFill>
                <a:latin typeface="Courier New" pitchFamily="49" charset="0"/>
                <a:cs typeface="Courier New" pitchFamily="49" charset="0"/>
                <a:sym typeface="Wingdings"/>
              </a:rPr>
              <a:t>ISC team</a:t>
            </a:r>
            <a:endParaRPr lang="it-IT" sz="2400" dirty="0">
              <a:solidFill>
                <a:schemeClr val="bg1"/>
              </a:solidFill>
            </a:endParaRPr>
          </a:p>
        </p:txBody>
      </p:sp>
      <p:sp>
        <p:nvSpPr>
          <p:cNvPr id="10" name="TextBox 9"/>
          <p:cNvSpPr txBox="1"/>
          <p:nvPr/>
        </p:nvSpPr>
        <p:spPr>
          <a:xfrm>
            <a:off x="3872341" y="1530927"/>
            <a:ext cx="1300356" cy="276999"/>
          </a:xfrm>
          <a:prstGeom prst="rect">
            <a:avLst/>
          </a:prstGeom>
          <a:solidFill>
            <a:srgbClr val="C00000"/>
          </a:solidFill>
        </p:spPr>
        <p:txBody>
          <a:bodyPr wrap="none" rtlCol="0">
            <a:spAutoFit/>
          </a:bodyPr>
          <a:lstStyle/>
          <a:p>
            <a:r>
              <a:rPr lang="it-IT" sz="1200" b="1" dirty="0" smtClean="0">
                <a:solidFill>
                  <a:srgbClr val="FFFFFF"/>
                </a:solidFill>
                <a:latin typeface="Courier New" pitchFamily="49" charset="0"/>
                <a:cs typeface="Courier New" pitchFamily="49" charset="0"/>
              </a:rPr>
              <a:t>D.Bersanetti</a:t>
            </a:r>
            <a:endParaRPr lang="it-IT" sz="1200" b="1" dirty="0">
              <a:solidFill>
                <a:srgbClr val="FFFFFF"/>
              </a:solidFill>
              <a:latin typeface="Courier New" pitchFamily="49" charset="0"/>
              <a:cs typeface="Courier New" pitchFamily="49" charset="0"/>
            </a:endParaRPr>
          </a:p>
        </p:txBody>
      </p:sp>
      <p:pic>
        <p:nvPicPr>
          <p:cNvPr id="11" name="Picture 10" descr="brooksphoto.jpg"/>
          <p:cNvPicPr>
            <a:picLocks noChangeAspect="1"/>
          </p:cNvPicPr>
          <p:nvPr/>
        </p:nvPicPr>
        <p:blipFill>
          <a:blip r:embed="rId4" cstate="print"/>
          <a:stretch>
            <a:fillRect/>
          </a:stretch>
        </p:blipFill>
        <p:spPr>
          <a:xfrm>
            <a:off x="3250110" y="2563078"/>
            <a:ext cx="1011164" cy="1797626"/>
          </a:xfrm>
          <a:prstGeom prst="rect">
            <a:avLst/>
          </a:prstGeom>
        </p:spPr>
      </p:pic>
      <p:sp>
        <p:nvSpPr>
          <p:cNvPr id="12" name="TextBox 11"/>
          <p:cNvSpPr txBox="1"/>
          <p:nvPr/>
        </p:nvSpPr>
        <p:spPr>
          <a:xfrm>
            <a:off x="3262768" y="4343386"/>
            <a:ext cx="1021433" cy="276999"/>
          </a:xfrm>
          <a:prstGeom prst="rect">
            <a:avLst/>
          </a:prstGeom>
          <a:solidFill>
            <a:srgbClr val="C00000"/>
          </a:solidFill>
        </p:spPr>
        <p:txBody>
          <a:bodyPr wrap="none" rtlCol="0">
            <a:spAutoFit/>
          </a:bodyPr>
          <a:lstStyle/>
          <a:p>
            <a:r>
              <a:rPr lang="it-IT" sz="1200" b="1" dirty="0" smtClean="0">
                <a:solidFill>
                  <a:srgbClr val="FFFFFF"/>
                </a:solidFill>
                <a:latin typeface="Courier New" pitchFamily="49" charset="0"/>
                <a:cs typeface="Courier New" pitchFamily="49" charset="0"/>
              </a:rPr>
              <a:t>J. Brooks</a:t>
            </a:r>
            <a:endParaRPr lang="it-IT" sz="1200" b="1" dirty="0">
              <a:solidFill>
                <a:srgbClr val="FFFFFF"/>
              </a:solidFill>
              <a:latin typeface="Courier New" pitchFamily="49" charset="0"/>
              <a:cs typeface="Courier New" pitchFamily="49" charset="0"/>
            </a:endParaRPr>
          </a:p>
        </p:txBody>
      </p:sp>
      <p:pic>
        <p:nvPicPr>
          <p:cNvPr id="13" name="Picture 12" descr="PR.jpg"/>
          <p:cNvPicPr>
            <a:picLocks noChangeAspect="1"/>
          </p:cNvPicPr>
          <p:nvPr/>
        </p:nvPicPr>
        <p:blipFill>
          <a:blip r:embed="rId5" cstate="print"/>
          <a:stretch>
            <a:fillRect/>
          </a:stretch>
        </p:blipFill>
        <p:spPr>
          <a:xfrm>
            <a:off x="471055" y="1572491"/>
            <a:ext cx="1147796" cy="1243446"/>
          </a:xfrm>
          <a:prstGeom prst="rect">
            <a:avLst/>
          </a:prstGeom>
        </p:spPr>
      </p:pic>
      <p:sp>
        <p:nvSpPr>
          <p:cNvPr id="14" name="TextBox 13"/>
          <p:cNvSpPr txBox="1"/>
          <p:nvPr/>
        </p:nvSpPr>
        <p:spPr>
          <a:xfrm>
            <a:off x="609587" y="2777836"/>
            <a:ext cx="928459" cy="276999"/>
          </a:xfrm>
          <a:prstGeom prst="rect">
            <a:avLst/>
          </a:prstGeom>
          <a:solidFill>
            <a:srgbClr val="C00000"/>
          </a:solidFill>
        </p:spPr>
        <p:txBody>
          <a:bodyPr wrap="none" rtlCol="0">
            <a:spAutoFit/>
          </a:bodyPr>
          <a:lstStyle/>
          <a:p>
            <a:r>
              <a:rPr lang="it-IT" sz="1200" b="1" dirty="0" smtClean="0">
                <a:solidFill>
                  <a:srgbClr val="FFFFFF"/>
                </a:solidFill>
                <a:latin typeface="Courier New" pitchFamily="49" charset="0"/>
                <a:cs typeface="Courier New" pitchFamily="49" charset="0"/>
              </a:rPr>
              <a:t>P. Ruggi</a:t>
            </a:r>
            <a:endParaRPr lang="it-IT" sz="1200" b="1" dirty="0">
              <a:solidFill>
                <a:srgbClr val="FFFFFF"/>
              </a:solidFill>
              <a:latin typeface="Courier New" pitchFamily="49" charset="0"/>
              <a:cs typeface="Courier New" pitchFamily="49" charset="0"/>
            </a:endParaRPr>
          </a:p>
        </p:txBody>
      </p:sp>
      <p:pic>
        <p:nvPicPr>
          <p:cNvPr id="15" name="Picture 14" descr="IMG_20190709_175342.jpg"/>
          <p:cNvPicPr>
            <a:picLocks noChangeAspect="1"/>
          </p:cNvPicPr>
          <p:nvPr/>
        </p:nvPicPr>
        <p:blipFill>
          <a:blip r:embed="rId6" cstate="print"/>
          <a:stretch>
            <a:fillRect/>
          </a:stretch>
        </p:blipFill>
        <p:spPr>
          <a:xfrm>
            <a:off x="6971146" y="3082635"/>
            <a:ext cx="1315605" cy="1315605"/>
          </a:xfrm>
          <a:prstGeom prst="rect">
            <a:avLst/>
          </a:prstGeom>
        </p:spPr>
      </p:pic>
      <p:sp>
        <p:nvSpPr>
          <p:cNvPr id="16" name="TextBox 15"/>
          <p:cNvSpPr txBox="1"/>
          <p:nvPr/>
        </p:nvSpPr>
        <p:spPr>
          <a:xfrm>
            <a:off x="7121230" y="4364181"/>
            <a:ext cx="1114408" cy="276999"/>
          </a:xfrm>
          <a:prstGeom prst="rect">
            <a:avLst/>
          </a:prstGeom>
          <a:solidFill>
            <a:srgbClr val="C00000"/>
          </a:solidFill>
        </p:spPr>
        <p:txBody>
          <a:bodyPr wrap="none" rtlCol="0">
            <a:spAutoFit/>
          </a:bodyPr>
          <a:lstStyle/>
          <a:p>
            <a:r>
              <a:rPr lang="it-IT" sz="1200" b="1" dirty="0" smtClean="0">
                <a:solidFill>
                  <a:srgbClr val="FFFFFF"/>
                </a:solidFill>
                <a:latin typeface="Courier New" pitchFamily="49" charset="0"/>
                <a:cs typeface="Courier New" pitchFamily="49" charset="0"/>
              </a:rPr>
              <a:t>M. Vardaro</a:t>
            </a:r>
            <a:endParaRPr lang="it-IT" sz="1200" b="1" dirty="0">
              <a:solidFill>
                <a:srgbClr val="FFFFFF"/>
              </a:solidFill>
              <a:latin typeface="Courier New" pitchFamily="49" charset="0"/>
              <a:cs typeface="Courier New" pitchFamily="49" charset="0"/>
            </a:endParaRPr>
          </a:p>
        </p:txBody>
      </p:sp>
      <p:pic>
        <p:nvPicPr>
          <p:cNvPr id="17" name="Picture 16" descr="WhatsApp Image 2019-07-09 at 18.00.55.jpeg"/>
          <p:cNvPicPr>
            <a:picLocks noChangeAspect="1"/>
          </p:cNvPicPr>
          <p:nvPr/>
        </p:nvPicPr>
        <p:blipFill>
          <a:blip r:embed="rId7" cstate="print"/>
          <a:stretch>
            <a:fillRect/>
          </a:stretch>
        </p:blipFill>
        <p:spPr>
          <a:xfrm>
            <a:off x="7732027" y="263236"/>
            <a:ext cx="898164" cy="1596736"/>
          </a:xfrm>
          <a:prstGeom prst="rect">
            <a:avLst/>
          </a:prstGeom>
        </p:spPr>
      </p:pic>
      <p:sp>
        <p:nvSpPr>
          <p:cNvPr id="18" name="TextBox 17"/>
          <p:cNvSpPr txBox="1"/>
          <p:nvPr/>
        </p:nvSpPr>
        <p:spPr>
          <a:xfrm>
            <a:off x="7585363" y="1821872"/>
            <a:ext cx="1207382" cy="276999"/>
          </a:xfrm>
          <a:prstGeom prst="rect">
            <a:avLst/>
          </a:prstGeom>
          <a:solidFill>
            <a:srgbClr val="C00000"/>
          </a:solidFill>
        </p:spPr>
        <p:txBody>
          <a:bodyPr wrap="none" rtlCol="0">
            <a:spAutoFit/>
          </a:bodyPr>
          <a:lstStyle/>
          <a:p>
            <a:r>
              <a:rPr lang="it-IT" sz="1200" b="1" dirty="0" smtClean="0">
                <a:solidFill>
                  <a:srgbClr val="FFFFFF"/>
                </a:solidFill>
                <a:latin typeface="Courier New" pitchFamily="49" charset="0"/>
                <a:cs typeface="Courier New" pitchFamily="49" charset="0"/>
              </a:rPr>
              <a:t>M. Boldrini</a:t>
            </a:r>
            <a:endParaRPr lang="it-IT" sz="1200" b="1" dirty="0">
              <a:solidFill>
                <a:srgbClr val="FFFFFF"/>
              </a:solidFill>
              <a:latin typeface="Courier New" pitchFamily="49" charset="0"/>
              <a:cs typeface="Courier New" pitchFamily="49" charset="0"/>
            </a:endParaRPr>
          </a:p>
        </p:txBody>
      </p:sp>
      <p:pic>
        <p:nvPicPr>
          <p:cNvPr id="19" name="Picture 18" descr="julia.JPG"/>
          <p:cNvPicPr>
            <a:picLocks noChangeAspect="1"/>
          </p:cNvPicPr>
          <p:nvPr/>
        </p:nvPicPr>
        <p:blipFill>
          <a:blip r:embed="rId8" cstate="print"/>
          <a:stretch>
            <a:fillRect/>
          </a:stretch>
        </p:blipFill>
        <p:spPr>
          <a:xfrm>
            <a:off x="5742709" y="665017"/>
            <a:ext cx="1144386" cy="1430482"/>
          </a:xfrm>
          <a:prstGeom prst="rect">
            <a:avLst/>
          </a:prstGeom>
        </p:spPr>
      </p:pic>
      <p:sp>
        <p:nvSpPr>
          <p:cNvPr id="20" name="TextBox 19"/>
          <p:cNvSpPr txBox="1"/>
          <p:nvPr/>
        </p:nvSpPr>
        <p:spPr>
          <a:xfrm>
            <a:off x="5624941" y="2050472"/>
            <a:ext cx="1300356" cy="276999"/>
          </a:xfrm>
          <a:prstGeom prst="rect">
            <a:avLst/>
          </a:prstGeom>
          <a:solidFill>
            <a:srgbClr val="C00000"/>
          </a:solidFill>
        </p:spPr>
        <p:txBody>
          <a:bodyPr wrap="none" rtlCol="0">
            <a:spAutoFit/>
          </a:bodyPr>
          <a:lstStyle/>
          <a:p>
            <a:r>
              <a:rPr lang="it-IT" sz="1200" b="1" dirty="0" smtClean="0">
                <a:solidFill>
                  <a:srgbClr val="FFFFFF"/>
                </a:solidFill>
                <a:latin typeface="Courier New" pitchFamily="49" charset="0"/>
                <a:cs typeface="Courier New" pitchFamily="49" charset="0"/>
              </a:rPr>
              <a:t>J. Casanueva</a:t>
            </a:r>
            <a:endParaRPr lang="it-IT" sz="1200" b="1" dirty="0">
              <a:solidFill>
                <a:srgbClr val="FFFFFF"/>
              </a:solidFill>
              <a:latin typeface="Courier New" pitchFamily="49" charset="0"/>
              <a:cs typeface="Courier New" pitchFamily="49" charset="0"/>
            </a:endParaRPr>
          </a:p>
        </p:txBody>
      </p:sp>
      <p:pic>
        <p:nvPicPr>
          <p:cNvPr id="21" name="Picture 20" descr="37c2cd26-7a69-411f-9875-b7b068728836.jpg"/>
          <p:cNvPicPr>
            <a:picLocks noChangeAspect="1"/>
          </p:cNvPicPr>
          <p:nvPr/>
        </p:nvPicPr>
        <p:blipFill>
          <a:blip r:embed="rId9" cstate="print"/>
          <a:stretch>
            <a:fillRect/>
          </a:stretch>
        </p:blipFill>
        <p:spPr>
          <a:xfrm>
            <a:off x="1173018" y="3366653"/>
            <a:ext cx="1359593" cy="1145309"/>
          </a:xfrm>
          <a:prstGeom prst="rect">
            <a:avLst/>
          </a:prstGeom>
        </p:spPr>
      </p:pic>
      <p:sp>
        <p:nvSpPr>
          <p:cNvPr id="22" name="TextBox 21"/>
          <p:cNvSpPr txBox="1"/>
          <p:nvPr/>
        </p:nvSpPr>
        <p:spPr>
          <a:xfrm>
            <a:off x="1274611" y="4516582"/>
            <a:ext cx="1114408" cy="276999"/>
          </a:xfrm>
          <a:prstGeom prst="rect">
            <a:avLst/>
          </a:prstGeom>
          <a:solidFill>
            <a:srgbClr val="C00000"/>
          </a:solidFill>
        </p:spPr>
        <p:txBody>
          <a:bodyPr wrap="none" rtlCol="0">
            <a:spAutoFit/>
          </a:bodyPr>
          <a:lstStyle/>
          <a:p>
            <a:r>
              <a:rPr lang="it-IT" sz="1200" b="1" dirty="0" smtClean="0">
                <a:solidFill>
                  <a:srgbClr val="FFFFFF"/>
                </a:solidFill>
                <a:latin typeface="Courier New" pitchFamily="49" charset="0"/>
                <a:cs typeface="Courier New" pitchFamily="49" charset="0"/>
              </a:rPr>
              <a:t>A. Allocca</a:t>
            </a:r>
            <a:endParaRPr lang="it-IT" sz="1200" b="1" dirty="0">
              <a:solidFill>
                <a:srgbClr val="FFFFFF"/>
              </a:solidFill>
              <a:latin typeface="Courier New" pitchFamily="49" charset="0"/>
              <a:cs typeface="Courier New" pitchFamily="49" charset="0"/>
            </a:endParaRPr>
          </a:p>
        </p:txBody>
      </p:sp>
      <p:pic>
        <p:nvPicPr>
          <p:cNvPr id="23" name="Picture 22" descr="IMG_20190709_181620.jpg"/>
          <p:cNvPicPr>
            <a:picLocks noChangeAspect="1"/>
          </p:cNvPicPr>
          <p:nvPr/>
        </p:nvPicPr>
        <p:blipFill>
          <a:blip r:embed="rId10" cstate="print"/>
          <a:stretch>
            <a:fillRect/>
          </a:stretch>
        </p:blipFill>
        <p:spPr>
          <a:xfrm>
            <a:off x="5116224" y="2957367"/>
            <a:ext cx="1042121" cy="1389495"/>
          </a:xfrm>
          <a:prstGeom prst="rect">
            <a:avLst/>
          </a:prstGeom>
        </p:spPr>
      </p:pic>
      <p:sp>
        <p:nvSpPr>
          <p:cNvPr id="24" name="TextBox 23"/>
          <p:cNvSpPr txBox="1"/>
          <p:nvPr/>
        </p:nvSpPr>
        <p:spPr>
          <a:xfrm>
            <a:off x="4980708" y="4281054"/>
            <a:ext cx="1300356" cy="276999"/>
          </a:xfrm>
          <a:prstGeom prst="rect">
            <a:avLst/>
          </a:prstGeom>
          <a:solidFill>
            <a:srgbClr val="C00000"/>
          </a:solidFill>
        </p:spPr>
        <p:txBody>
          <a:bodyPr wrap="none" rtlCol="0">
            <a:spAutoFit/>
          </a:bodyPr>
          <a:lstStyle/>
          <a:p>
            <a:r>
              <a:rPr lang="it-IT" sz="1200" b="1" dirty="0" smtClean="0">
                <a:solidFill>
                  <a:srgbClr val="FFFFFF"/>
                </a:solidFill>
                <a:latin typeface="Courier New" pitchFamily="49" charset="0"/>
                <a:cs typeface="Courier New" pitchFamily="49" charset="0"/>
              </a:rPr>
              <a:t>M. Valentini</a:t>
            </a:r>
            <a:endParaRPr lang="it-IT" sz="1200" b="1" dirty="0">
              <a:solidFill>
                <a:srgbClr val="FFFFFF"/>
              </a:solidFill>
              <a:latin typeface="Courier New" pitchFamily="49" charset="0"/>
              <a:cs typeface="Courier New" pitchFamily="49" charset="0"/>
            </a:endParaRPr>
          </a:p>
        </p:txBody>
      </p:sp>
      <p:pic>
        <p:nvPicPr>
          <p:cNvPr id="25" name="Picture 24" descr="madda.jpg"/>
          <p:cNvPicPr>
            <a:picLocks noChangeAspect="1"/>
          </p:cNvPicPr>
          <p:nvPr/>
        </p:nvPicPr>
        <p:blipFill>
          <a:blip r:embed="rId11" cstate="print"/>
          <a:stretch>
            <a:fillRect/>
          </a:stretch>
        </p:blipFill>
        <p:spPr>
          <a:xfrm>
            <a:off x="2253528" y="547255"/>
            <a:ext cx="1121385" cy="1117022"/>
          </a:xfrm>
          <a:prstGeom prst="rect">
            <a:avLst/>
          </a:prstGeom>
        </p:spPr>
      </p:pic>
      <p:sp>
        <p:nvSpPr>
          <p:cNvPr id="26" name="TextBox 25"/>
          <p:cNvSpPr txBox="1"/>
          <p:nvPr/>
        </p:nvSpPr>
        <p:spPr>
          <a:xfrm>
            <a:off x="2112812" y="1634836"/>
            <a:ext cx="1300356" cy="276999"/>
          </a:xfrm>
          <a:prstGeom prst="rect">
            <a:avLst/>
          </a:prstGeom>
          <a:solidFill>
            <a:srgbClr val="C00000"/>
          </a:solidFill>
        </p:spPr>
        <p:txBody>
          <a:bodyPr wrap="none" rtlCol="0">
            <a:spAutoFit/>
          </a:bodyPr>
          <a:lstStyle/>
          <a:p>
            <a:r>
              <a:rPr lang="it-IT" sz="1200" b="1" dirty="0" smtClean="0">
                <a:solidFill>
                  <a:srgbClr val="FFFFFF"/>
                </a:solidFill>
                <a:latin typeface="Courier New" pitchFamily="49" charset="0"/>
                <a:cs typeface="Courier New" pitchFamily="49" charset="0"/>
              </a:rPr>
              <a:t>M. Mantovani</a:t>
            </a:r>
            <a:endParaRPr lang="it-IT" sz="1200" b="1" dirty="0">
              <a:solidFill>
                <a:srgbClr val="FFFFFF"/>
              </a:solidFill>
              <a:latin typeface="Courier New" pitchFamily="49" charset="0"/>
              <a:cs typeface="Courier New" pitchFamily="49" charset="0"/>
            </a:endParaRPr>
          </a:p>
        </p:txBody>
      </p:sp>
    </p:spTree>
    <p:extLst>
      <p:ext uri="{BB962C8B-B14F-4D97-AF65-F5344CB8AC3E}">
        <p14:creationId xmlns:p14="http://schemas.microsoft.com/office/powerpoint/2010/main" xmlns="" val="37422942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half" idx="1"/>
          </p:nvPr>
        </p:nvSpPr>
        <p:spPr/>
        <p:txBody>
          <a:bodyPr/>
          <a:lstStyle/>
          <a:p>
            <a:endParaRPr lang="it-IT"/>
          </a:p>
        </p:txBody>
      </p:sp>
      <p:sp>
        <p:nvSpPr>
          <p:cNvPr id="4" name="Slide Number Placeholder 3"/>
          <p:cNvSpPr>
            <a:spLocks noGrp="1"/>
          </p:cNvSpPr>
          <p:nvPr>
            <p:ph type="sldNum" sz="quarter" idx="10"/>
          </p:nvPr>
        </p:nvSpPr>
        <p:spPr/>
        <p:txBody>
          <a:bodyPr/>
          <a:lstStyle/>
          <a:p>
            <a:pPr>
              <a:defRPr/>
            </a:pPr>
            <a:fld id="{BE173A6C-60FB-420C-9795-70D997F74414}" type="slidenum">
              <a:rPr lang="fr-FR" smtClean="0"/>
              <a:pPr>
                <a:defRPr/>
              </a:pPr>
              <a:t>24</a:t>
            </a:fld>
            <a:endParaRPr lang="fr-FR" dirty="0"/>
          </a:p>
        </p:txBody>
      </p:sp>
      <p:sp>
        <p:nvSpPr>
          <p:cNvPr id="5" name="Footer Placeholder 4"/>
          <p:cNvSpPr>
            <a:spLocks noGrp="1"/>
          </p:cNvSpPr>
          <p:nvPr>
            <p:ph type="ftr" sz="quarter" idx="12"/>
          </p:nvPr>
        </p:nvSpPr>
        <p:spPr/>
        <p:txBody>
          <a:bodyPr/>
          <a:lstStyle/>
          <a:p>
            <a:r>
              <a:rPr lang="en-US" smtClean="0"/>
              <a:t>10th of July 2019 – Amaldi 13 and GR 22</a:t>
            </a:r>
            <a:endParaRPr lang="en-US" dirty="0"/>
          </a:p>
        </p:txBody>
      </p:sp>
      <p:pic>
        <p:nvPicPr>
          <p:cNvPr id="68610" name="Picture 2"/>
          <p:cNvPicPr>
            <a:picLocks noGrp="1" noChangeAspect="1" noChangeArrowheads="1"/>
          </p:cNvPicPr>
          <p:nvPr>
            <p:ph sz="half" idx="2"/>
          </p:nvPr>
        </p:nvPicPr>
        <p:blipFill>
          <a:blip r:embed="rId2" cstate="print"/>
          <a:srcRect/>
          <a:stretch>
            <a:fillRect/>
          </a:stretch>
        </p:blipFill>
        <p:spPr bwMode="auto">
          <a:xfrm>
            <a:off x="1529195" y="918960"/>
            <a:ext cx="6582641" cy="3678029"/>
          </a:xfrm>
          <a:prstGeom prst="rect">
            <a:avLst/>
          </a:prstGeom>
          <a:noFill/>
          <a:ln w="9525">
            <a:noFill/>
            <a:miter lim="800000"/>
            <a:headEnd/>
            <a:tailEnd/>
          </a:ln>
        </p:spPr>
      </p:pic>
      <p:sp>
        <p:nvSpPr>
          <p:cNvPr id="7" name="Title 1"/>
          <p:cNvSpPr txBox="1">
            <a:spLocks/>
          </p:cNvSpPr>
          <p:nvPr/>
        </p:nvSpPr>
        <p:spPr>
          <a:xfrm>
            <a:off x="1809348" y="144018"/>
            <a:ext cx="6429983" cy="476026"/>
          </a:xfrm>
          <a:prstGeom prst="rect">
            <a:avLst/>
          </a:prstGeom>
        </p:spPr>
        <p:txBody>
          <a:bodyPr vert="horz" lIns="91440" tIns="45720" rIns="91440" bIns="45720" rtlCol="0" anchor="b" anchorCtr="0">
            <a:noAutofit/>
          </a:bodyPr>
          <a:lstStyle/>
          <a:p>
            <a:pPr lvl="0" algn="r">
              <a:spcBef>
                <a:spcPct val="0"/>
              </a:spcBef>
              <a:defRPr/>
            </a:pPr>
            <a:r>
              <a:rPr lang="en-US" sz="3200" b="1" dirty="0" smtClean="0">
                <a:latin typeface="Courier New" pitchFamily="49" charset="0"/>
                <a:ea typeface="+mj-ea"/>
                <a:cs typeface="Courier New" pitchFamily="49" charset="0"/>
              </a:rPr>
              <a:t>LSC control scheme</a:t>
            </a:r>
            <a:endParaRPr kumimoji="0" lang="en-US" sz="2000" b="1" i="0" u="none" strike="noStrike" kern="1200" cap="none" spc="0" normalizeH="0" baseline="0" noProof="0" dirty="0" smtClean="0">
              <a:ln>
                <a:noFill/>
              </a:ln>
              <a:solidFill>
                <a:schemeClr val="tx1"/>
              </a:solidFill>
              <a:effectLst/>
              <a:uLnTx/>
              <a:uFillTx/>
              <a:latin typeface="Courier New" pitchFamily="49" charset="0"/>
              <a:ea typeface="+mj-ea"/>
              <a:cs typeface="Courier New" pitchFamily="49"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a:xfrm>
            <a:off x="8489573" y="4768329"/>
            <a:ext cx="493059" cy="273844"/>
          </a:xfrm>
        </p:spPr>
        <p:txBody>
          <a:bodyPr/>
          <a:lstStyle/>
          <a:p>
            <a:pPr>
              <a:defRPr/>
            </a:pPr>
            <a:fld id="{D1495295-628A-4E4F-BB4E-3FEB5E088B0A}" type="slidenum">
              <a:rPr lang="fr-FR">
                <a:latin typeface="Courier New" pitchFamily="49" charset="0"/>
                <a:cs typeface="Courier New" pitchFamily="49" charset="0"/>
              </a:rPr>
              <a:pPr>
                <a:defRPr/>
              </a:pPr>
              <a:t>25</a:t>
            </a:fld>
            <a:endParaRPr lang="fr-FR" dirty="0">
              <a:latin typeface="Courier New" pitchFamily="49" charset="0"/>
              <a:cs typeface="Courier New" pitchFamily="49" charset="0"/>
            </a:endParaRPr>
          </a:p>
        </p:txBody>
      </p:sp>
      <p:sp>
        <p:nvSpPr>
          <p:cNvPr id="10" name="Footer Placeholder 4"/>
          <p:cNvSpPr txBox="1">
            <a:spLocks/>
          </p:cNvSpPr>
          <p:nvPr/>
        </p:nvSpPr>
        <p:spPr>
          <a:xfrm>
            <a:off x="4906035" y="4855062"/>
            <a:ext cx="5238750" cy="273844"/>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u="none" strike="noStrike" kern="1200" cap="none" spc="0" normalizeH="0" baseline="0" noProof="0" dirty="0" smtClean="0">
                <a:ln>
                  <a:noFill/>
                </a:ln>
                <a:effectLst/>
                <a:uLnTx/>
                <a:uFillTx/>
                <a:latin typeface="Courier New" pitchFamily="49" charset="0"/>
                <a:cs typeface="Courier New" pitchFamily="49" charset="0"/>
              </a:rPr>
              <a:t>Maddalen</a:t>
            </a:r>
            <a:r>
              <a:rPr lang="en-US" sz="1200" dirty="0" smtClean="0">
                <a:latin typeface="Courier New" pitchFamily="49" charset="0"/>
                <a:cs typeface="Courier New" pitchFamily="49" charset="0"/>
              </a:rPr>
              <a:t>a Mantovani</a:t>
            </a:r>
            <a:endParaRPr kumimoji="0" lang="en-US" sz="1200" b="0" u="none" strike="noStrike" kern="1200" cap="none" spc="0" normalizeH="0" baseline="0" noProof="0" dirty="0">
              <a:ln>
                <a:noFill/>
              </a:ln>
              <a:effectLst/>
              <a:uLnTx/>
              <a:uFillTx/>
              <a:latin typeface="Courier New" pitchFamily="49" charset="0"/>
              <a:cs typeface="Courier New" pitchFamily="49" charset="0"/>
            </a:endParaRPr>
          </a:p>
        </p:txBody>
      </p:sp>
      <p:sp>
        <p:nvSpPr>
          <p:cNvPr id="7" name="Footer Placeholder 4"/>
          <p:cNvSpPr>
            <a:spLocks noGrp="1"/>
          </p:cNvSpPr>
          <p:nvPr>
            <p:ph type="ftr" sz="quarter" idx="12"/>
          </p:nvPr>
        </p:nvSpPr>
        <p:spPr>
          <a:xfrm>
            <a:off x="1945797" y="4861790"/>
            <a:ext cx="5238750" cy="273844"/>
          </a:xfrm>
        </p:spPr>
        <p:txBody>
          <a:bodyPr/>
          <a:lstStyle/>
          <a:p>
            <a:r>
              <a:rPr lang="en-US" smtClean="0">
                <a:solidFill>
                  <a:srgbClr val="C00000"/>
                </a:solidFill>
                <a:latin typeface="Courier New" pitchFamily="49" charset="0"/>
                <a:cs typeface="Courier New" pitchFamily="49" charset="0"/>
              </a:rPr>
              <a:t>10th of July 2019 – Amaldi 13 and GR 22</a:t>
            </a:r>
            <a:endParaRPr lang="en-US" dirty="0">
              <a:solidFill>
                <a:srgbClr val="C00000"/>
              </a:solidFill>
              <a:latin typeface="Courier New" pitchFamily="49" charset="0"/>
              <a:cs typeface="Courier New" pitchFamily="49" charset="0"/>
            </a:endParaRPr>
          </a:p>
        </p:txBody>
      </p:sp>
      <p:sp>
        <p:nvSpPr>
          <p:cNvPr id="11" name="Title 1"/>
          <p:cNvSpPr txBox="1">
            <a:spLocks/>
          </p:cNvSpPr>
          <p:nvPr/>
        </p:nvSpPr>
        <p:spPr>
          <a:xfrm>
            <a:off x="1809348" y="144018"/>
            <a:ext cx="6429983" cy="476026"/>
          </a:xfrm>
          <a:prstGeom prst="rect">
            <a:avLst/>
          </a:prstGeom>
        </p:spPr>
        <p:txBody>
          <a:bodyPr vert="horz" lIns="91440" tIns="45720" rIns="91440" bIns="45720" rtlCol="0" anchor="b" anchorCtr="0">
            <a:noAutofit/>
          </a:bodyPr>
          <a:lstStyle/>
          <a:p>
            <a:pPr lvl="0" algn="r">
              <a:spcBef>
                <a:spcPct val="0"/>
              </a:spcBef>
              <a:defRPr/>
            </a:pPr>
            <a:r>
              <a:rPr lang="en-US" sz="3200" b="1" dirty="0" smtClean="0">
                <a:latin typeface="Courier New" pitchFamily="49" charset="0"/>
                <a:ea typeface="+mj-ea"/>
                <a:cs typeface="Courier New" pitchFamily="49" charset="0"/>
              </a:rPr>
              <a:t>Introduction</a:t>
            </a:r>
            <a:endParaRPr kumimoji="0" lang="en-US" sz="2000" b="1" i="0" u="none" strike="noStrike" kern="1200" cap="none" spc="0" normalizeH="0" baseline="0" noProof="0" dirty="0" smtClean="0">
              <a:ln>
                <a:noFill/>
              </a:ln>
              <a:solidFill>
                <a:schemeClr val="tx1"/>
              </a:solidFill>
              <a:effectLst/>
              <a:uLnTx/>
              <a:uFillTx/>
              <a:latin typeface="Courier New" pitchFamily="49" charset="0"/>
              <a:ea typeface="+mj-ea"/>
              <a:cs typeface="Courier New" pitchFamily="49" charset="0"/>
            </a:endParaRPr>
          </a:p>
        </p:txBody>
      </p:sp>
      <p:sp>
        <p:nvSpPr>
          <p:cNvPr id="24" name="Text Placeholder 2"/>
          <p:cNvSpPr>
            <a:spLocks noGrp="1"/>
          </p:cNvSpPr>
          <p:nvPr>
            <p:ph type="body" sz="half" idx="1"/>
          </p:nvPr>
        </p:nvSpPr>
        <p:spPr>
          <a:xfrm>
            <a:off x="651755" y="1021843"/>
            <a:ext cx="8336799" cy="3669507"/>
          </a:xfrm>
        </p:spPr>
        <p:txBody>
          <a:bodyPr>
            <a:normAutofit/>
          </a:bodyPr>
          <a:lstStyle/>
          <a:p>
            <a:pPr marL="0" indent="0" algn="ctr">
              <a:spcBef>
                <a:spcPts val="600"/>
              </a:spcBef>
              <a:buNone/>
            </a:pPr>
            <a:r>
              <a:rPr lang="en-US" sz="1800" b="1" dirty="0" smtClean="0">
                <a:solidFill>
                  <a:schemeClr val="tx1"/>
                </a:solidFill>
                <a:latin typeface="Courier New" pitchFamily="49" charset="0"/>
                <a:cs typeface="Courier New" pitchFamily="49" charset="0"/>
                <a:sym typeface="Wingdings"/>
              </a:rPr>
              <a:t>Several changes have been performed, but most of them had a direct impact on the complexity of the ISC subsystem  commissioning</a:t>
            </a:r>
          </a:p>
          <a:p>
            <a:pPr marL="0" indent="0" algn="just">
              <a:buNone/>
            </a:pPr>
            <a:endParaRPr lang="en-US" sz="1600" dirty="0" smtClean="0">
              <a:solidFill>
                <a:schemeClr val="tx1"/>
              </a:solidFill>
              <a:latin typeface="Courier New" pitchFamily="49" charset="0"/>
              <a:cs typeface="Courier New" pitchFamily="49" charset="0"/>
              <a:sym typeface="Wingdings"/>
            </a:endParaRPr>
          </a:p>
        </p:txBody>
      </p:sp>
      <p:sp>
        <p:nvSpPr>
          <p:cNvPr id="16" name="Rectangle 15"/>
          <p:cNvSpPr/>
          <p:nvPr/>
        </p:nvSpPr>
        <p:spPr>
          <a:xfrm>
            <a:off x="492921" y="1935422"/>
            <a:ext cx="4043363" cy="2485296"/>
          </a:xfrm>
          <a:prstGeom prst="rect">
            <a:avLst/>
          </a:prstGeom>
          <a:solidFill>
            <a:srgbClr val="FFC000">
              <a:alpha val="40000"/>
            </a:srgbClr>
          </a:solidFill>
        </p:spPr>
        <p:txBody>
          <a:bodyPr wrap="square">
            <a:spAutoFit/>
          </a:bodyPr>
          <a:lstStyle/>
          <a:p>
            <a:pPr algn="just">
              <a:spcBef>
                <a:spcPts val="600"/>
              </a:spcBef>
            </a:pPr>
            <a:r>
              <a:rPr lang="en-US" b="1" dirty="0" smtClean="0">
                <a:latin typeface="Courier New" pitchFamily="49" charset="0"/>
                <a:cs typeface="Courier New" pitchFamily="49" charset="0"/>
                <a:sym typeface="Wingdings"/>
              </a:rPr>
              <a:t>Reducing the Quantum noise:</a:t>
            </a:r>
            <a:endParaRPr lang="en-US" dirty="0" smtClean="0">
              <a:latin typeface="Courier New" pitchFamily="49" charset="0"/>
              <a:cs typeface="Courier New" pitchFamily="49" charset="0"/>
              <a:sym typeface="Wingdings"/>
            </a:endParaRPr>
          </a:p>
          <a:p>
            <a:pPr algn="just">
              <a:spcBef>
                <a:spcPts val="600"/>
              </a:spcBef>
              <a:buFontTx/>
              <a:buChar char="-"/>
            </a:pPr>
            <a:r>
              <a:rPr lang="en-US" b="1" dirty="0" smtClean="0">
                <a:latin typeface="Courier New" pitchFamily="49" charset="0"/>
                <a:cs typeface="Courier New" pitchFamily="49" charset="0"/>
                <a:sym typeface="Wingdings"/>
              </a:rPr>
              <a:t> </a:t>
            </a:r>
            <a:r>
              <a:rPr lang="en-US" sz="1400" b="1" dirty="0" smtClean="0">
                <a:latin typeface="Courier New" pitchFamily="49" charset="0"/>
                <a:cs typeface="Courier New" pitchFamily="49" charset="0"/>
                <a:sym typeface="Wingdings"/>
              </a:rPr>
              <a:t>increase the Arm finesse </a:t>
            </a:r>
          </a:p>
          <a:p>
            <a:pPr marL="295275" lvl="1" indent="0" algn="just">
              <a:buFontTx/>
              <a:buChar char="-"/>
            </a:pPr>
            <a:r>
              <a:rPr lang="en-US" sz="1400" dirty="0" smtClean="0">
                <a:latin typeface="Courier New" pitchFamily="49" charset="0"/>
                <a:cs typeface="Courier New" pitchFamily="49" charset="0"/>
                <a:sym typeface="Wingdings"/>
              </a:rPr>
              <a:t> Dynamical effects in the cavity locking signals</a:t>
            </a:r>
          </a:p>
          <a:p>
            <a:pPr marL="295275" lvl="1" indent="0" algn="just">
              <a:buFontTx/>
              <a:buChar char="-"/>
            </a:pPr>
            <a:r>
              <a:rPr lang="en-US" sz="1400" dirty="0" smtClean="0">
                <a:latin typeface="Courier New" pitchFamily="49" charset="0"/>
                <a:cs typeface="Courier New" pitchFamily="49" charset="0"/>
                <a:sym typeface="Wingdings"/>
              </a:rPr>
              <a:t> Radiation pressure effects</a:t>
            </a:r>
          </a:p>
          <a:p>
            <a:pPr algn="just">
              <a:buFontTx/>
              <a:buChar char="-"/>
            </a:pPr>
            <a:r>
              <a:rPr lang="en-US" sz="1400" b="1" dirty="0" smtClean="0">
                <a:latin typeface="Courier New" pitchFamily="49" charset="0"/>
                <a:cs typeface="Courier New" pitchFamily="49" charset="0"/>
                <a:sym typeface="Wingdings"/>
              </a:rPr>
              <a:t> increase the input power</a:t>
            </a:r>
          </a:p>
          <a:p>
            <a:pPr marL="295275" lvl="1" indent="0" algn="just">
              <a:spcBef>
                <a:spcPts val="100"/>
              </a:spcBef>
              <a:buFontTx/>
              <a:buChar char="-"/>
            </a:pPr>
            <a:r>
              <a:rPr lang="en-US" sz="1400" dirty="0" smtClean="0">
                <a:latin typeface="Courier New" pitchFamily="49" charset="0"/>
                <a:cs typeface="Courier New" pitchFamily="49" charset="0"/>
                <a:sym typeface="Wingdings"/>
              </a:rPr>
              <a:t> Larger thermal effects</a:t>
            </a:r>
          </a:p>
          <a:p>
            <a:pPr marL="295275" lvl="1" indent="0" algn="just">
              <a:spcBef>
                <a:spcPts val="100"/>
              </a:spcBef>
              <a:buFontTx/>
              <a:buChar char="-"/>
            </a:pPr>
            <a:r>
              <a:rPr lang="en-US" sz="1400" dirty="0" smtClean="0">
                <a:latin typeface="Courier New" pitchFamily="49" charset="0"/>
                <a:cs typeface="Courier New" pitchFamily="49" charset="0"/>
                <a:sym typeface="Wingdings"/>
              </a:rPr>
              <a:t> Radiation pressure effects</a:t>
            </a:r>
          </a:p>
          <a:p>
            <a:pPr marL="295275" lvl="1" indent="0" algn="just">
              <a:spcBef>
                <a:spcPts val="100"/>
              </a:spcBef>
              <a:buFontTx/>
              <a:buChar char="-"/>
            </a:pPr>
            <a:r>
              <a:rPr lang="en-US" sz="1400" dirty="0" smtClean="0">
                <a:latin typeface="Courier New" pitchFamily="49" charset="0"/>
                <a:cs typeface="Courier New" pitchFamily="49" charset="0"/>
                <a:sym typeface="Wingdings"/>
              </a:rPr>
              <a:t> Larger scattered light</a:t>
            </a:r>
          </a:p>
          <a:p>
            <a:pPr algn="just">
              <a:buFontTx/>
              <a:buChar char="-"/>
            </a:pPr>
            <a:r>
              <a:rPr lang="en-US" sz="1400" b="1" dirty="0" smtClean="0">
                <a:latin typeface="Courier New" pitchFamily="49" charset="0"/>
                <a:cs typeface="Courier New" pitchFamily="49" charset="0"/>
                <a:sym typeface="Wingdings"/>
              </a:rPr>
              <a:t> Inject squeezed light</a:t>
            </a:r>
          </a:p>
        </p:txBody>
      </p:sp>
      <p:sp>
        <p:nvSpPr>
          <p:cNvPr id="17" name="TextBox 16"/>
          <p:cNvSpPr txBox="1"/>
          <p:nvPr/>
        </p:nvSpPr>
        <p:spPr>
          <a:xfrm>
            <a:off x="4736302" y="1935958"/>
            <a:ext cx="4293394" cy="1877437"/>
          </a:xfrm>
          <a:prstGeom prst="rect">
            <a:avLst/>
          </a:prstGeom>
          <a:solidFill>
            <a:srgbClr val="3C6507">
              <a:alpha val="30196"/>
            </a:srgbClr>
          </a:solidFill>
        </p:spPr>
        <p:txBody>
          <a:bodyPr wrap="square" rtlCol="0">
            <a:spAutoFit/>
          </a:bodyPr>
          <a:lstStyle/>
          <a:p>
            <a:pPr algn="just">
              <a:spcBef>
                <a:spcPts val="600"/>
              </a:spcBef>
            </a:pPr>
            <a:r>
              <a:rPr lang="en-US" b="1" dirty="0" smtClean="0">
                <a:latin typeface="Courier New" pitchFamily="49" charset="0"/>
                <a:cs typeface="Courier New" pitchFamily="49" charset="0"/>
                <a:sym typeface="Wingdings"/>
              </a:rPr>
              <a:t>Reducing the Thermal noise:</a:t>
            </a:r>
          </a:p>
          <a:p>
            <a:pPr algn="just">
              <a:buFontTx/>
              <a:buChar char="-"/>
            </a:pPr>
            <a:r>
              <a:rPr lang="en-US" sz="1400" b="1" dirty="0" smtClean="0">
                <a:latin typeface="Courier New" pitchFamily="49" charset="0"/>
                <a:cs typeface="Courier New" pitchFamily="49" charset="0"/>
                <a:sym typeface="Wingdings"/>
              </a:rPr>
              <a:t> Increase the mirror masses</a:t>
            </a:r>
          </a:p>
          <a:p>
            <a:pPr algn="just">
              <a:buFontTx/>
              <a:buChar char="-"/>
            </a:pPr>
            <a:r>
              <a:rPr lang="en-US" sz="1400" b="1" dirty="0" smtClean="0">
                <a:latin typeface="Courier New" pitchFamily="49" charset="0"/>
                <a:cs typeface="Courier New" pitchFamily="49" charset="0"/>
                <a:sym typeface="Wingdings"/>
              </a:rPr>
              <a:t> Increase the beam size on the mirrors</a:t>
            </a:r>
          </a:p>
          <a:p>
            <a:pPr lvl="1" algn="just">
              <a:buFontTx/>
              <a:buChar char="-"/>
            </a:pPr>
            <a:r>
              <a:rPr lang="en-US" sz="1400" dirty="0" smtClean="0">
                <a:latin typeface="Courier New" pitchFamily="49" charset="0"/>
                <a:cs typeface="Courier New" pitchFamily="49" charset="0"/>
                <a:sym typeface="Wingdings"/>
              </a:rPr>
              <a:t> This led to have a </a:t>
            </a:r>
            <a:r>
              <a:rPr lang="en-US" sz="1400" b="1" dirty="0" smtClean="0">
                <a:solidFill>
                  <a:schemeClr val="accent3">
                    <a:lumMod val="50000"/>
                  </a:schemeClr>
                </a:solidFill>
                <a:effectLst>
                  <a:outerShdw blurRad="38100" dist="38100" dir="2700000" algn="tl">
                    <a:srgbClr val="000000">
                      <a:alpha val="43137"/>
                    </a:srgbClr>
                  </a:outerShdw>
                </a:effectLst>
                <a:latin typeface="Courier New" pitchFamily="49" charset="0"/>
                <a:cs typeface="Courier New" pitchFamily="49" charset="0"/>
                <a:sym typeface="Wingdings"/>
              </a:rPr>
              <a:t>marginally stable recycling cavity </a:t>
            </a:r>
            <a:r>
              <a:rPr lang="en-US" sz="1400" dirty="0" smtClean="0">
                <a:latin typeface="Courier New" pitchFamily="49" charset="0"/>
                <a:cs typeface="Courier New" pitchFamily="49" charset="0"/>
                <a:sym typeface="Wingdings"/>
              </a:rPr>
              <a:t>(space constrain)</a:t>
            </a:r>
          </a:p>
          <a:p>
            <a:pPr algn="just"/>
            <a:r>
              <a:rPr lang="en-US" sz="1400" dirty="0" smtClean="0">
                <a:latin typeface="Courier New" pitchFamily="49" charset="0"/>
                <a:cs typeface="Courier New" pitchFamily="49" charset="0"/>
                <a:sym typeface="Wingdings"/>
              </a:rPr>
              <a:t>- </a:t>
            </a:r>
            <a:r>
              <a:rPr lang="en-US" sz="1400" b="1" dirty="0" smtClean="0">
                <a:latin typeface="Courier New" pitchFamily="49" charset="0"/>
                <a:cs typeface="Courier New" pitchFamily="49" charset="0"/>
                <a:sym typeface="Wingdings"/>
              </a:rPr>
              <a:t>Monolithic suspensions</a:t>
            </a:r>
            <a:endParaRPr lang="it-IT" sz="1400" dirty="0"/>
          </a:p>
        </p:txBody>
      </p:sp>
      <p:sp>
        <p:nvSpPr>
          <p:cNvPr id="9" name="Rectangle 8"/>
          <p:cNvSpPr/>
          <p:nvPr/>
        </p:nvSpPr>
        <p:spPr>
          <a:xfrm>
            <a:off x="750095" y="3900488"/>
            <a:ext cx="2857500" cy="242887"/>
          </a:xfrm>
          <a:prstGeom prst="rect">
            <a:avLst/>
          </a:prstGeom>
          <a:noFill/>
          <a:ln w="5715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xmlns="" val="393643045"/>
      </p:ext>
    </p:extLst>
  </p:cSld>
  <p:clrMapOvr>
    <a:masterClrMapping/>
  </p:clrMapOvr>
  <p:transition advTm="266"/>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Text Placeholder 2"/>
          <p:cNvSpPr>
            <a:spLocks noGrp="1"/>
          </p:cNvSpPr>
          <p:nvPr>
            <p:ph type="body" sz="half" idx="1"/>
          </p:nvPr>
        </p:nvSpPr>
        <p:spPr>
          <a:xfrm>
            <a:off x="651753" y="1021842"/>
            <a:ext cx="8336799" cy="3669507"/>
          </a:xfrm>
        </p:spPr>
        <p:txBody>
          <a:bodyPr>
            <a:normAutofit/>
          </a:bodyPr>
          <a:lstStyle/>
          <a:p>
            <a:pPr marL="0" indent="-12700" algn="just">
              <a:buNone/>
            </a:pPr>
            <a:endParaRPr lang="en-US" sz="2400" dirty="0" smtClean="0">
              <a:solidFill>
                <a:schemeClr val="tx1"/>
              </a:solidFill>
              <a:latin typeface="Arial Narrow" pitchFamily="34" charset="0"/>
              <a:sym typeface="Wingdings"/>
            </a:endParaRPr>
          </a:p>
        </p:txBody>
      </p:sp>
      <p:sp>
        <p:nvSpPr>
          <p:cNvPr id="5" name="Slide Number Placeholder 4"/>
          <p:cNvSpPr>
            <a:spLocks noGrp="1"/>
          </p:cNvSpPr>
          <p:nvPr>
            <p:ph type="sldNum" sz="quarter" idx="10"/>
          </p:nvPr>
        </p:nvSpPr>
        <p:spPr>
          <a:xfrm>
            <a:off x="8489571" y="4768329"/>
            <a:ext cx="493059" cy="273844"/>
          </a:xfrm>
        </p:spPr>
        <p:txBody>
          <a:bodyPr/>
          <a:lstStyle/>
          <a:p>
            <a:pPr>
              <a:defRPr/>
            </a:pPr>
            <a:fld id="{D1495295-628A-4E4F-BB4E-3FEB5E088B0A}" type="slidenum">
              <a:rPr lang="fr-FR"/>
              <a:pPr>
                <a:defRPr/>
              </a:pPr>
              <a:t>26</a:t>
            </a:fld>
            <a:endParaRPr lang="fr-FR"/>
          </a:p>
        </p:txBody>
      </p:sp>
      <p:sp>
        <p:nvSpPr>
          <p:cNvPr id="11" name="Title 1"/>
          <p:cNvSpPr txBox="1">
            <a:spLocks/>
          </p:cNvSpPr>
          <p:nvPr/>
        </p:nvSpPr>
        <p:spPr>
          <a:xfrm>
            <a:off x="1578770" y="301832"/>
            <a:ext cx="6600956" cy="476026"/>
          </a:xfrm>
          <a:prstGeom prst="rect">
            <a:avLst/>
          </a:prstGeom>
        </p:spPr>
        <p:txBody>
          <a:bodyPr vert="horz" lIns="91440" tIns="45720" rIns="91440" bIns="45720" rtlCol="0" anchor="b" anchorCtr="0">
            <a:noAutofit/>
          </a:bodyPr>
          <a:lstStyle/>
          <a:p>
            <a:pPr marL="0" marR="0" lvl="0" indent="0" algn="r" defTabSz="914400" rtl="0" eaLnBrk="1" fontAlgn="auto" latinLnBrk="0" hangingPunct="1">
              <a:lnSpc>
                <a:spcPct val="100000"/>
              </a:lnSpc>
              <a:spcBef>
                <a:spcPct val="0"/>
              </a:spcBef>
              <a:spcAft>
                <a:spcPts val="0"/>
              </a:spcAft>
              <a:buClrTx/>
              <a:buSzTx/>
              <a:buFontTx/>
              <a:buNone/>
              <a:tabLst/>
              <a:defRPr/>
            </a:pPr>
            <a:r>
              <a:rPr lang="en-US" sz="2400" b="1" noProof="0" dirty="0" smtClean="0">
                <a:latin typeface="Courier New" pitchFamily="49" charset="0"/>
                <a:ea typeface="+mj-ea"/>
                <a:cs typeface="Courier New" pitchFamily="49" charset="0"/>
              </a:rPr>
              <a:t>DIFF(+) yaw error signal </a:t>
            </a:r>
            <a:r>
              <a:rPr lang="en-US" sz="2400" b="1" noProof="0" dirty="0" err="1" smtClean="0">
                <a:latin typeface="MV Boli" pitchFamily="2" charset="0"/>
                <a:ea typeface="+mj-ea"/>
                <a:cs typeface="MV Boli" pitchFamily="2" charset="0"/>
              </a:rPr>
              <a:t>vs</a:t>
            </a:r>
            <a:r>
              <a:rPr lang="en-US" sz="2400" b="1" noProof="0" dirty="0" smtClean="0">
                <a:latin typeface="Courier New" pitchFamily="49" charset="0"/>
                <a:ea typeface="+mj-ea"/>
                <a:cs typeface="Courier New" pitchFamily="49" charset="0"/>
              </a:rPr>
              <a:t> Suspended detection bench alignment</a:t>
            </a:r>
            <a:endParaRPr kumimoji="0" lang="en-US" sz="2400" b="1" i="0" u="none" strike="noStrike" kern="1200" cap="none" spc="0" normalizeH="0" baseline="0" noProof="0" dirty="0" smtClean="0">
              <a:ln>
                <a:noFill/>
              </a:ln>
              <a:solidFill>
                <a:schemeClr val="tx1"/>
              </a:solidFill>
              <a:effectLst/>
              <a:uLnTx/>
              <a:uFillTx/>
              <a:latin typeface="Courier New" pitchFamily="49" charset="0"/>
              <a:ea typeface="+mj-ea"/>
              <a:cs typeface="Courier New" pitchFamily="49" charset="0"/>
            </a:endParaRPr>
          </a:p>
        </p:txBody>
      </p:sp>
      <p:pic>
        <p:nvPicPr>
          <p:cNvPr id="8" name="Picture 7" descr="43033_20181012151621_181012diffp.gif"/>
          <p:cNvPicPr>
            <a:picLocks noChangeAspect="1"/>
          </p:cNvPicPr>
          <p:nvPr/>
        </p:nvPicPr>
        <p:blipFill>
          <a:blip r:embed="rId3" cstate="print"/>
          <a:stretch>
            <a:fillRect/>
          </a:stretch>
        </p:blipFill>
        <p:spPr>
          <a:xfrm>
            <a:off x="615375" y="1071625"/>
            <a:ext cx="5067923" cy="2414525"/>
          </a:xfrm>
          <a:prstGeom prst="rect">
            <a:avLst/>
          </a:prstGeom>
        </p:spPr>
      </p:pic>
      <p:sp>
        <p:nvSpPr>
          <p:cNvPr id="9" name="TextBox 8"/>
          <p:cNvSpPr txBox="1"/>
          <p:nvPr/>
        </p:nvSpPr>
        <p:spPr>
          <a:xfrm>
            <a:off x="5623865" y="1181749"/>
            <a:ext cx="3011682" cy="1815882"/>
          </a:xfrm>
          <a:prstGeom prst="rect">
            <a:avLst/>
          </a:prstGeom>
          <a:solidFill>
            <a:srgbClr val="CCFF99">
              <a:alpha val="40000"/>
            </a:srgbClr>
          </a:solidFill>
        </p:spPr>
        <p:txBody>
          <a:bodyPr wrap="square" rtlCol="0">
            <a:spAutoFit/>
          </a:bodyPr>
          <a:lstStyle/>
          <a:p>
            <a:pPr algn="just"/>
            <a:r>
              <a:rPr lang="it-IT" sz="1400" b="1" dirty="0" smtClean="0">
                <a:latin typeface="Courier New" pitchFamily="49" charset="0"/>
                <a:cs typeface="Courier New" pitchFamily="49" charset="0"/>
              </a:rPr>
              <a:t>The DIFFp TY error signal was asymmetric and was not possible to run @ the correct working point (the minimum of B1p DC). The behavior pointed towards scattered light issues on the SDB1 bench.</a:t>
            </a:r>
            <a:endParaRPr lang="it-IT" sz="1400" b="1" dirty="0">
              <a:latin typeface="Courier New" pitchFamily="49" charset="0"/>
              <a:cs typeface="Courier New" pitchFamily="49" charset="0"/>
            </a:endParaRPr>
          </a:p>
        </p:txBody>
      </p:sp>
      <p:sp>
        <p:nvSpPr>
          <p:cNvPr id="12" name="Oval 11"/>
          <p:cNvSpPr/>
          <p:nvPr/>
        </p:nvSpPr>
        <p:spPr>
          <a:xfrm>
            <a:off x="3611417" y="2862855"/>
            <a:ext cx="131954" cy="129726"/>
          </a:xfrm>
          <a:prstGeom prst="ellipse">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cxnSp>
        <p:nvCxnSpPr>
          <p:cNvPr id="14" name="Straight Arrow Connector 13"/>
          <p:cNvCxnSpPr>
            <a:stCxn id="12" idx="1"/>
            <a:endCxn id="15" idx="2"/>
          </p:cNvCxnSpPr>
          <p:nvPr/>
        </p:nvCxnSpPr>
        <p:spPr>
          <a:xfrm flipH="1" flipV="1">
            <a:off x="2577414" y="1852477"/>
            <a:ext cx="1053327" cy="1029376"/>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1847272" y="1513923"/>
            <a:ext cx="1460284" cy="338554"/>
          </a:xfrm>
          <a:prstGeom prst="rect">
            <a:avLst/>
          </a:prstGeom>
          <a:solidFill>
            <a:srgbClr val="FF0000">
              <a:alpha val="41176"/>
            </a:srgbClr>
          </a:solidFill>
        </p:spPr>
        <p:txBody>
          <a:bodyPr wrap="square" rtlCol="0">
            <a:spAutoFit/>
          </a:bodyPr>
          <a:lstStyle/>
          <a:p>
            <a:r>
              <a:rPr lang="it-IT" sz="1600" b="1" dirty="0" smtClean="0">
                <a:latin typeface="Courier New" pitchFamily="49" charset="0"/>
                <a:cs typeface="Courier New" pitchFamily="49" charset="0"/>
              </a:rPr>
              <a:t>Optimal wp</a:t>
            </a:r>
            <a:endParaRPr lang="it-IT" sz="1600" b="1" dirty="0">
              <a:latin typeface="Courier New" pitchFamily="49" charset="0"/>
              <a:cs typeface="Courier New" pitchFamily="49" charset="0"/>
            </a:endParaRPr>
          </a:p>
        </p:txBody>
      </p:sp>
      <p:pic>
        <p:nvPicPr>
          <p:cNvPr id="18" name="Picture 17" descr="190122_B1p.gif"/>
          <p:cNvPicPr>
            <a:picLocks noChangeAspect="1"/>
          </p:cNvPicPr>
          <p:nvPr/>
        </p:nvPicPr>
        <p:blipFill>
          <a:blip r:embed="rId4" cstate="print"/>
          <a:stretch>
            <a:fillRect/>
          </a:stretch>
        </p:blipFill>
        <p:spPr>
          <a:xfrm>
            <a:off x="2970646" y="3218880"/>
            <a:ext cx="5748482" cy="1471750"/>
          </a:xfrm>
          <a:prstGeom prst="rect">
            <a:avLst/>
          </a:prstGeom>
        </p:spPr>
      </p:pic>
      <p:sp>
        <p:nvSpPr>
          <p:cNvPr id="20" name="TextBox 19"/>
          <p:cNvSpPr txBox="1"/>
          <p:nvPr/>
        </p:nvSpPr>
        <p:spPr>
          <a:xfrm>
            <a:off x="564356" y="3378776"/>
            <a:ext cx="3084348" cy="1384995"/>
          </a:xfrm>
          <a:prstGeom prst="rect">
            <a:avLst/>
          </a:prstGeom>
          <a:solidFill>
            <a:srgbClr val="9966FF"/>
          </a:solidFill>
        </p:spPr>
        <p:txBody>
          <a:bodyPr wrap="square" rtlCol="0">
            <a:spAutoFit/>
          </a:bodyPr>
          <a:lstStyle/>
          <a:p>
            <a:pPr algn="just"/>
            <a:r>
              <a:rPr lang="it-IT" sz="1400" b="1" dirty="0" smtClean="0">
                <a:solidFill>
                  <a:schemeClr val="bg1"/>
                </a:solidFill>
                <a:latin typeface="Courier New" pitchFamily="49" charset="0"/>
                <a:cs typeface="Courier New" pitchFamily="49" charset="0"/>
              </a:rPr>
              <a:t>This mis-behavior could be cured by tuning the angular position of the SDB1 bench to minimize the scattering on the dark fringe path (clipping, etc...)</a:t>
            </a:r>
            <a:endParaRPr lang="it-IT" sz="1400" b="1" dirty="0">
              <a:solidFill>
                <a:schemeClr val="bg1"/>
              </a:solidFill>
              <a:latin typeface="Courier New" pitchFamily="49" charset="0"/>
              <a:cs typeface="Courier New" pitchFamily="49" charset="0"/>
            </a:endParaRPr>
          </a:p>
        </p:txBody>
      </p:sp>
      <p:sp>
        <p:nvSpPr>
          <p:cNvPr id="19" name="Footer Placeholder 4"/>
          <p:cNvSpPr>
            <a:spLocks noGrp="1"/>
          </p:cNvSpPr>
          <p:nvPr>
            <p:ph type="ftr" sz="quarter" idx="12"/>
          </p:nvPr>
        </p:nvSpPr>
        <p:spPr>
          <a:xfrm>
            <a:off x="1945797" y="4861790"/>
            <a:ext cx="5238750" cy="273844"/>
          </a:xfrm>
        </p:spPr>
        <p:txBody>
          <a:bodyPr/>
          <a:lstStyle/>
          <a:p>
            <a:r>
              <a:rPr lang="en-US" smtClean="0">
                <a:solidFill>
                  <a:srgbClr val="C00000"/>
                </a:solidFill>
                <a:latin typeface="Courier New" pitchFamily="49" charset="0"/>
                <a:cs typeface="Courier New" pitchFamily="49" charset="0"/>
              </a:rPr>
              <a:t>10th of July 2019 – Amaldi 13 and GR 22</a:t>
            </a:r>
            <a:endParaRPr lang="en-US" dirty="0">
              <a:solidFill>
                <a:srgbClr val="C00000"/>
              </a:solidFill>
              <a:latin typeface="Courier New" pitchFamily="49" charset="0"/>
              <a:cs typeface="Courier New" pitchFamily="49" charset="0"/>
            </a:endParaRPr>
          </a:p>
        </p:txBody>
      </p:sp>
      <p:sp>
        <p:nvSpPr>
          <p:cNvPr id="21" name="Footer Placeholder 4"/>
          <p:cNvSpPr txBox="1">
            <a:spLocks/>
          </p:cNvSpPr>
          <p:nvPr/>
        </p:nvSpPr>
        <p:spPr>
          <a:xfrm>
            <a:off x="4906035" y="4855062"/>
            <a:ext cx="5238750" cy="273844"/>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u="none" strike="noStrike" kern="1200" cap="none" spc="0" normalizeH="0" baseline="0" noProof="0" dirty="0" smtClean="0">
                <a:ln>
                  <a:noFill/>
                </a:ln>
                <a:effectLst/>
                <a:uLnTx/>
                <a:uFillTx/>
                <a:latin typeface="Courier New" pitchFamily="49" charset="0"/>
                <a:cs typeface="Courier New" pitchFamily="49" charset="0"/>
              </a:rPr>
              <a:t>Maddalen</a:t>
            </a:r>
            <a:r>
              <a:rPr lang="en-US" sz="1200" dirty="0" smtClean="0">
                <a:latin typeface="Courier New" pitchFamily="49" charset="0"/>
                <a:cs typeface="Courier New" pitchFamily="49" charset="0"/>
              </a:rPr>
              <a:t>a Mantovani</a:t>
            </a:r>
            <a:endParaRPr kumimoji="0" lang="en-US" sz="1200" b="0" u="none" strike="noStrike" kern="1200" cap="none" spc="0" normalizeH="0" baseline="0" noProof="0" dirty="0">
              <a:ln>
                <a:noFill/>
              </a:ln>
              <a:effectLst/>
              <a:uLnTx/>
              <a:uFillTx/>
              <a:latin typeface="Courier New" pitchFamily="49" charset="0"/>
              <a:cs typeface="Courier New" pitchFamily="49" charset="0"/>
            </a:endParaRPr>
          </a:p>
        </p:txBody>
      </p:sp>
    </p:spTree>
    <p:extLst>
      <p:ext uri="{BB962C8B-B14F-4D97-AF65-F5344CB8AC3E}">
        <p14:creationId xmlns="" xmlns:p14="http://schemas.microsoft.com/office/powerpoint/2010/main" val="1468009289"/>
      </p:ext>
    </p:extLst>
  </p:cSld>
  <p:clrMapOvr>
    <a:masterClrMapping/>
  </p:clrMapOvr>
  <p:transition advTm="266"/>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Text Placeholder 2"/>
          <p:cNvSpPr>
            <a:spLocks noGrp="1"/>
          </p:cNvSpPr>
          <p:nvPr>
            <p:ph type="body" sz="half" idx="1"/>
          </p:nvPr>
        </p:nvSpPr>
        <p:spPr>
          <a:xfrm>
            <a:off x="651753" y="1021842"/>
            <a:ext cx="8336799" cy="3669507"/>
          </a:xfrm>
        </p:spPr>
        <p:txBody>
          <a:bodyPr>
            <a:normAutofit/>
          </a:bodyPr>
          <a:lstStyle/>
          <a:p>
            <a:pPr marL="0" indent="-12700" algn="just">
              <a:buNone/>
            </a:pPr>
            <a:endParaRPr lang="en-US" sz="2400" dirty="0" smtClean="0">
              <a:solidFill>
                <a:schemeClr val="tx1"/>
              </a:solidFill>
              <a:latin typeface="Arial Narrow" pitchFamily="34" charset="0"/>
              <a:sym typeface="Wingdings"/>
            </a:endParaRPr>
          </a:p>
        </p:txBody>
      </p:sp>
      <p:sp>
        <p:nvSpPr>
          <p:cNvPr id="5" name="Slide Number Placeholder 4"/>
          <p:cNvSpPr>
            <a:spLocks noGrp="1"/>
          </p:cNvSpPr>
          <p:nvPr>
            <p:ph type="sldNum" sz="quarter" idx="10"/>
          </p:nvPr>
        </p:nvSpPr>
        <p:spPr>
          <a:xfrm>
            <a:off x="8489571" y="4768329"/>
            <a:ext cx="493059" cy="273844"/>
          </a:xfrm>
        </p:spPr>
        <p:txBody>
          <a:bodyPr/>
          <a:lstStyle/>
          <a:p>
            <a:pPr>
              <a:defRPr/>
            </a:pPr>
            <a:fld id="{D1495295-628A-4E4F-BB4E-3FEB5E088B0A}" type="slidenum">
              <a:rPr lang="fr-FR"/>
              <a:pPr>
                <a:defRPr/>
              </a:pPr>
              <a:t>27</a:t>
            </a:fld>
            <a:endParaRPr lang="fr-FR"/>
          </a:p>
        </p:txBody>
      </p:sp>
      <p:pic>
        <p:nvPicPr>
          <p:cNvPr id="8" name="Picture 7" descr="43307_20181026140528_mis5.png"/>
          <p:cNvPicPr>
            <a:picLocks noChangeAspect="1"/>
          </p:cNvPicPr>
          <p:nvPr/>
        </p:nvPicPr>
        <p:blipFill>
          <a:blip r:embed="rId3" cstate="print"/>
          <a:stretch>
            <a:fillRect/>
          </a:stretch>
        </p:blipFill>
        <p:spPr>
          <a:xfrm>
            <a:off x="470113" y="2763982"/>
            <a:ext cx="3427124" cy="1987284"/>
          </a:xfrm>
          <a:prstGeom prst="rect">
            <a:avLst/>
          </a:prstGeom>
        </p:spPr>
      </p:pic>
      <p:pic>
        <p:nvPicPr>
          <p:cNvPr id="9" name="Picture 8" descr="43535_20181112150145_diffptx.png"/>
          <p:cNvPicPr>
            <a:picLocks noChangeAspect="1"/>
          </p:cNvPicPr>
          <p:nvPr/>
        </p:nvPicPr>
        <p:blipFill>
          <a:blip r:embed="rId4" cstate="print"/>
          <a:stretch>
            <a:fillRect/>
          </a:stretch>
        </p:blipFill>
        <p:spPr>
          <a:xfrm>
            <a:off x="5514110" y="2757576"/>
            <a:ext cx="3629891" cy="2063090"/>
          </a:xfrm>
          <a:prstGeom prst="rect">
            <a:avLst/>
          </a:prstGeom>
        </p:spPr>
      </p:pic>
      <p:pic>
        <p:nvPicPr>
          <p:cNvPr id="12" name="Picture 11" descr="43535_20181112150131_ratioln1darmset.png"/>
          <p:cNvPicPr>
            <a:picLocks noChangeAspect="1"/>
          </p:cNvPicPr>
          <p:nvPr/>
        </p:nvPicPr>
        <p:blipFill>
          <a:blip r:embed="rId5" cstate="print"/>
          <a:stretch>
            <a:fillRect/>
          </a:stretch>
        </p:blipFill>
        <p:spPr>
          <a:xfrm>
            <a:off x="1145309" y="752891"/>
            <a:ext cx="6807200" cy="1826235"/>
          </a:xfrm>
          <a:prstGeom prst="rect">
            <a:avLst/>
          </a:prstGeom>
        </p:spPr>
      </p:pic>
      <p:sp>
        <p:nvSpPr>
          <p:cNvPr id="13" name="TextBox 12"/>
          <p:cNvSpPr txBox="1"/>
          <p:nvPr/>
        </p:nvSpPr>
        <p:spPr>
          <a:xfrm>
            <a:off x="3662655" y="2741685"/>
            <a:ext cx="2207489" cy="1815882"/>
          </a:xfrm>
          <a:prstGeom prst="rect">
            <a:avLst/>
          </a:prstGeom>
          <a:solidFill>
            <a:srgbClr val="FF9900">
              <a:alpha val="40000"/>
            </a:srgbClr>
          </a:solidFill>
        </p:spPr>
        <p:txBody>
          <a:bodyPr wrap="square" rtlCol="0">
            <a:spAutoFit/>
          </a:bodyPr>
          <a:lstStyle/>
          <a:p>
            <a:pPr algn="just"/>
            <a:r>
              <a:rPr lang="it-IT" sz="1400" dirty="0" smtClean="0">
                <a:latin typeface="Courier New" pitchFamily="49" charset="0"/>
                <a:cs typeface="Courier New" pitchFamily="49" charset="0"/>
              </a:rPr>
              <a:t>The symmetry of the parabola has been evaluated as a function of the SDB1 alignment and the symmetry and good behavior have been recovered.</a:t>
            </a:r>
            <a:endParaRPr lang="it-IT" sz="1400" dirty="0">
              <a:latin typeface="Courier New" pitchFamily="49" charset="0"/>
              <a:cs typeface="Courier New" pitchFamily="49" charset="0"/>
            </a:endParaRPr>
          </a:p>
        </p:txBody>
      </p:sp>
      <p:sp>
        <p:nvSpPr>
          <p:cNvPr id="14" name="TextBox 13"/>
          <p:cNvSpPr txBox="1"/>
          <p:nvPr/>
        </p:nvSpPr>
        <p:spPr>
          <a:xfrm>
            <a:off x="1350169" y="3432465"/>
            <a:ext cx="2007250" cy="276999"/>
          </a:xfrm>
          <a:prstGeom prst="rect">
            <a:avLst/>
          </a:prstGeom>
          <a:solidFill>
            <a:srgbClr val="FF0000">
              <a:alpha val="40000"/>
            </a:srgbClr>
          </a:solidFill>
        </p:spPr>
        <p:txBody>
          <a:bodyPr wrap="square" rtlCol="0">
            <a:spAutoFit/>
          </a:bodyPr>
          <a:lstStyle/>
          <a:p>
            <a:pPr algn="ctr"/>
            <a:r>
              <a:rPr lang="it-IT" sz="1200" b="1" dirty="0" smtClean="0">
                <a:latin typeface="Courier New" pitchFamily="49" charset="0"/>
                <a:cs typeface="Courier New" pitchFamily="49" charset="0"/>
              </a:rPr>
              <a:t>BEFORE ratio = 0.11 </a:t>
            </a:r>
            <a:endParaRPr lang="it-IT" sz="1200" b="1" dirty="0">
              <a:latin typeface="Courier New" pitchFamily="49" charset="0"/>
              <a:cs typeface="Courier New" pitchFamily="49" charset="0"/>
            </a:endParaRPr>
          </a:p>
        </p:txBody>
      </p:sp>
      <p:sp>
        <p:nvSpPr>
          <p:cNvPr id="15" name="TextBox 14"/>
          <p:cNvSpPr txBox="1"/>
          <p:nvPr/>
        </p:nvSpPr>
        <p:spPr>
          <a:xfrm>
            <a:off x="6015038" y="3031549"/>
            <a:ext cx="1984592" cy="276999"/>
          </a:xfrm>
          <a:prstGeom prst="rect">
            <a:avLst/>
          </a:prstGeom>
          <a:solidFill>
            <a:srgbClr val="66FF66">
              <a:alpha val="40000"/>
            </a:srgbClr>
          </a:solidFill>
        </p:spPr>
        <p:txBody>
          <a:bodyPr wrap="square" rtlCol="0">
            <a:spAutoFit/>
          </a:bodyPr>
          <a:lstStyle/>
          <a:p>
            <a:pPr algn="ctr"/>
            <a:r>
              <a:rPr lang="it-IT" sz="1200" b="1" dirty="0" smtClean="0">
                <a:latin typeface="Courier New" pitchFamily="49" charset="0"/>
                <a:cs typeface="Courier New" pitchFamily="49" charset="0"/>
              </a:rPr>
              <a:t>AFTER ratio = 1.06 </a:t>
            </a:r>
            <a:endParaRPr lang="it-IT" sz="1200" b="1" dirty="0">
              <a:latin typeface="Courier New" pitchFamily="49" charset="0"/>
              <a:cs typeface="Courier New" pitchFamily="49" charset="0"/>
            </a:endParaRPr>
          </a:p>
        </p:txBody>
      </p:sp>
      <p:sp>
        <p:nvSpPr>
          <p:cNvPr id="16" name="TextBox 15"/>
          <p:cNvSpPr txBox="1"/>
          <p:nvPr/>
        </p:nvSpPr>
        <p:spPr>
          <a:xfrm>
            <a:off x="7823201" y="1343892"/>
            <a:ext cx="1063625" cy="938719"/>
          </a:xfrm>
          <a:prstGeom prst="rect">
            <a:avLst/>
          </a:prstGeom>
          <a:noFill/>
        </p:spPr>
        <p:txBody>
          <a:bodyPr wrap="square" rtlCol="0">
            <a:spAutoFit/>
          </a:bodyPr>
          <a:lstStyle/>
          <a:p>
            <a:pPr algn="ctr"/>
            <a:r>
              <a:rPr lang="it-IT" sz="1100" dirty="0" smtClean="0">
                <a:latin typeface="Courier New" pitchFamily="49" charset="0"/>
                <a:cs typeface="Courier New" pitchFamily="49" charset="0"/>
              </a:rPr>
              <a:t>Mantovani, Casanueva, Tacca, Gouaty, Bonnand</a:t>
            </a:r>
            <a:endParaRPr lang="it-IT" sz="1100" dirty="0">
              <a:latin typeface="Courier New" pitchFamily="49" charset="0"/>
              <a:cs typeface="Courier New" pitchFamily="49" charset="0"/>
            </a:endParaRPr>
          </a:p>
        </p:txBody>
      </p:sp>
      <p:sp>
        <p:nvSpPr>
          <p:cNvPr id="17" name="Title 1"/>
          <p:cNvSpPr txBox="1">
            <a:spLocks/>
          </p:cNvSpPr>
          <p:nvPr/>
        </p:nvSpPr>
        <p:spPr>
          <a:xfrm>
            <a:off x="1578770" y="301832"/>
            <a:ext cx="6600956" cy="476026"/>
          </a:xfrm>
          <a:prstGeom prst="rect">
            <a:avLst/>
          </a:prstGeom>
        </p:spPr>
        <p:txBody>
          <a:bodyPr vert="horz" lIns="91440" tIns="45720" rIns="91440" bIns="45720" rtlCol="0" anchor="b" anchorCtr="0">
            <a:noAutofit/>
          </a:bodyPr>
          <a:lstStyle/>
          <a:p>
            <a:pPr marL="0" marR="0" lvl="0" indent="0" algn="r" defTabSz="914400" rtl="0" eaLnBrk="1" fontAlgn="auto" latinLnBrk="0" hangingPunct="1">
              <a:lnSpc>
                <a:spcPct val="100000"/>
              </a:lnSpc>
              <a:spcBef>
                <a:spcPct val="0"/>
              </a:spcBef>
              <a:spcAft>
                <a:spcPts val="0"/>
              </a:spcAft>
              <a:buClrTx/>
              <a:buSzTx/>
              <a:buFontTx/>
              <a:buNone/>
              <a:tabLst/>
              <a:defRPr/>
            </a:pPr>
            <a:r>
              <a:rPr lang="en-US" sz="2400" b="1" noProof="0" dirty="0" smtClean="0">
                <a:latin typeface="Courier New" pitchFamily="49" charset="0"/>
                <a:ea typeface="+mj-ea"/>
                <a:cs typeface="Courier New" pitchFamily="49" charset="0"/>
              </a:rPr>
              <a:t>DIFF(+) yaw error signal </a:t>
            </a:r>
            <a:r>
              <a:rPr lang="en-US" sz="2400" b="1" noProof="0" dirty="0" err="1" smtClean="0">
                <a:latin typeface="MV Boli" pitchFamily="2" charset="0"/>
                <a:ea typeface="+mj-ea"/>
                <a:cs typeface="MV Boli" pitchFamily="2" charset="0"/>
              </a:rPr>
              <a:t>vs</a:t>
            </a:r>
            <a:r>
              <a:rPr lang="en-US" sz="2400" b="1" noProof="0" dirty="0" smtClean="0">
                <a:latin typeface="Courier New" pitchFamily="49" charset="0"/>
                <a:ea typeface="+mj-ea"/>
                <a:cs typeface="Courier New" pitchFamily="49" charset="0"/>
              </a:rPr>
              <a:t> Suspended detection bench alignment</a:t>
            </a:r>
            <a:endParaRPr kumimoji="0" lang="en-US" sz="2400" b="1" i="0" u="none" strike="noStrike" kern="1200" cap="none" spc="0" normalizeH="0" baseline="0" noProof="0" dirty="0" smtClean="0">
              <a:ln>
                <a:noFill/>
              </a:ln>
              <a:solidFill>
                <a:schemeClr val="tx1"/>
              </a:solidFill>
              <a:effectLst/>
              <a:uLnTx/>
              <a:uFillTx/>
              <a:latin typeface="Courier New" pitchFamily="49" charset="0"/>
              <a:ea typeface="+mj-ea"/>
              <a:cs typeface="Courier New" pitchFamily="49" charset="0"/>
            </a:endParaRPr>
          </a:p>
        </p:txBody>
      </p:sp>
      <p:sp>
        <p:nvSpPr>
          <p:cNvPr id="19" name="Footer Placeholder 4"/>
          <p:cNvSpPr>
            <a:spLocks noGrp="1"/>
          </p:cNvSpPr>
          <p:nvPr>
            <p:ph type="ftr" sz="quarter" idx="12"/>
          </p:nvPr>
        </p:nvSpPr>
        <p:spPr>
          <a:xfrm>
            <a:off x="1945797" y="4861790"/>
            <a:ext cx="5238750" cy="273844"/>
          </a:xfrm>
        </p:spPr>
        <p:txBody>
          <a:bodyPr/>
          <a:lstStyle/>
          <a:p>
            <a:r>
              <a:rPr lang="en-US" smtClean="0">
                <a:solidFill>
                  <a:srgbClr val="C00000"/>
                </a:solidFill>
                <a:latin typeface="Courier New" pitchFamily="49" charset="0"/>
                <a:cs typeface="Courier New" pitchFamily="49" charset="0"/>
              </a:rPr>
              <a:t>10th of July 2019 – Amaldi 13 and GR 22</a:t>
            </a:r>
            <a:endParaRPr lang="en-US" dirty="0">
              <a:solidFill>
                <a:srgbClr val="C00000"/>
              </a:solidFill>
              <a:latin typeface="Courier New" pitchFamily="49" charset="0"/>
              <a:cs typeface="Courier New" pitchFamily="49" charset="0"/>
            </a:endParaRPr>
          </a:p>
        </p:txBody>
      </p:sp>
      <p:sp>
        <p:nvSpPr>
          <p:cNvPr id="20" name="Footer Placeholder 4"/>
          <p:cNvSpPr txBox="1">
            <a:spLocks/>
          </p:cNvSpPr>
          <p:nvPr/>
        </p:nvSpPr>
        <p:spPr>
          <a:xfrm>
            <a:off x="4906035" y="4855062"/>
            <a:ext cx="5238750" cy="273844"/>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u="none" strike="noStrike" kern="1200" cap="none" spc="0" normalizeH="0" baseline="0" noProof="0" dirty="0" smtClean="0">
                <a:ln>
                  <a:noFill/>
                </a:ln>
                <a:effectLst/>
                <a:uLnTx/>
                <a:uFillTx/>
                <a:latin typeface="Courier New" pitchFamily="49" charset="0"/>
                <a:cs typeface="Courier New" pitchFamily="49" charset="0"/>
              </a:rPr>
              <a:t>Maddalen</a:t>
            </a:r>
            <a:r>
              <a:rPr lang="en-US" sz="1200" dirty="0" smtClean="0">
                <a:latin typeface="Courier New" pitchFamily="49" charset="0"/>
                <a:cs typeface="Courier New" pitchFamily="49" charset="0"/>
              </a:rPr>
              <a:t>a Mantovani</a:t>
            </a:r>
            <a:endParaRPr kumimoji="0" lang="en-US" sz="1200" b="0" u="none" strike="noStrike" kern="1200" cap="none" spc="0" normalizeH="0" baseline="0" noProof="0" dirty="0">
              <a:ln>
                <a:noFill/>
              </a:ln>
              <a:effectLst/>
              <a:uLnTx/>
              <a:uFillTx/>
              <a:latin typeface="Courier New" pitchFamily="49" charset="0"/>
              <a:cs typeface="Courier New" pitchFamily="49" charset="0"/>
            </a:endParaRPr>
          </a:p>
        </p:txBody>
      </p:sp>
    </p:spTree>
    <p:extLst>
      <p:ext uri="{BB962C8B-B14F-4D97-AF65-F5344CB8AC3E}">
        <p14:creationId xmlns="" xmlns:p14="http://schemas.microsoft.com/office/powerpoint/2010/main" val="1468009289"/>
      </p:ext>
    </p:extLst>
  </p:cSld>
  <p:clrMapOvr>
    <a:masterClrMapping/>
  </p:clrMapOvr>
  <p:transition advTm="266"/>
  <p:timing>
    <p:tnLst>
      <p:par>
        <p:cTn id="1" dur="indefinite" restart="never" nodeType="tmRoot"/>
      </p:par>
    </p:tnLst>
  </p:timing>
</p:sld>
</file>

<file path=ppt/theme/theme1.xml><?xml version="1.0" encoding="utf-8"?>
<a:theme xmlns:a="http://schemas.openxmlformats.org/drawingml/2006/main" name="Revolution">
  <a:themeElements>
    <a:clrScheme name="Revolution">
      <a:dk1>
        <a:sysClr val="windowText" lastClr="000000"/>
      </a:dk1>
      <a:lt1>
        <a:sysClr val="window" lastClr="FFFFFF"/>
      </a:lt1>
      <a:dk2>
        <a:srgbClr val="1B3861"/>
      </a:dk2>
      <a:lt2>
        <a:srgbClr val="38ABED"/>
      </a:lt2>
      <a:accent1>
        <a:srgbClr val="0C5986"/>
      </a:accent1>
      <a:accent2>
        <a:srgbClr val="DDF53D"/>
      </a:accent2>
      <a:accent3>
        <a:srgbClr val="508709"/>
      </a:accent3>
      <a:accent4>
        <a:srgbClr val="BF5E00"/>
      </a:accent4>
      <a:accent5>
        <a:srgbClr val="9C0001"/>
      </a:accent5>
      <a:accent6>
        <a:srgbClr val="660075"/>
      </a:accent6>
      <a:hlink>
        <a:srgbClr val="ABF24D"/>
      </a:hlink>
      <a:folHlink>
        <a:srgbClr val="A0E7FB"/>
      </a:folHlink>
    </a:clrScheme>
    <a:fontScheme name="Revolution">
      <a:majorFont>
        <a:latin typeface="Trebuchet MS"/>
        <a:ea typeface=""/>
        <a:cs typeface=""/>
        <a:font script="Jpan" typeface="ＭＳ ゴシック"/>
        <a:font script="Hans" typeface="宋体"/>
        <a:font script="Hant" typeface="新細明體"/>
      </a:majorFont>
      <a:minorFont>
        <a:latin typeface="Trebuchet MS"/>
        <a:ea typeface=""/>
        <a:cs typeface=""/>
        <a:font script="Jpan" typeface="ＭＳ ゴシック"/>
        <a:font script="Hans" typeface="宋体"/>
        <a:font script="Hant" typeface="新細明體"/>
      </a:minorFont>
    </a:fontScheme>
    <a:fmtScheme name="Revolution">
      <a:fillStyleLst>
        <a:solidFill>
          <a:schemeClr val="phClr"/>
        </a:solidFill>
        <a:solidFill>
          <a:schemeClr val="phClr"/>
        </a:soli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3175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innerShdw blurRad="50800" dist="25400" dir="10800000">
              <a:srgbClr val="808080">
                <a:alpha val="75000"/>
              </a:srgbClr>
            </a:innerShdw>
          </a:effectLst>
        </a:effectStyle>
        <a:effectStyle>
          <a:effectLst>
            <a:innerShdw blurRad="50800" dist="25400" dir="13500000">
              <a:srgbClr val="808080">
                <a:alpha val="75000"/>
              </a:srgbClr>
            </a:innerShdw>
            <a:outerShdw blurRad="63500" dist="50800" dir="5400000" algn="br" rotWithShape="0">
              <a:srgbClr val="000000">
                <a:alpha val="35000"/>
              </a:srgbClr>
            </a:outerShdw>
          </a:effectLst>
          <a:scene3d>
            <a:camera prst="orthographicFront">
              <a:rot lat="0" lon="0" rev="0"/>
            </a:camera>
            <a:lightRig rig="threePt" dir="tl">
              <a:rot lat="0" lon="0" rev="11400000"/>
            </a:lightRig>
          </a:scene3d>
          <a:sp3d contourW="12700" prstMaterial="softmetal">
            <a:bevelT w="63500" h="25400" prst="angle"/>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Revolution.thmx</Template>
  <TotalTime>110582</TotalTime>
  <Words>2199</Words>
  <Application>Microsoft Office PowerPoint</Application>
  <PresentationFormat>On-screen Show (16:9)</PresentationFormat>
  <Paragraphs>347</Paragraphs>
  <Slides>27</Slides>
  <Notes>24</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Revolution</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vector>
  </TitlesOfParts>
  <Company>European Gravitational Observatory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Federico Ferrini</dc:creator>
  <cp:lastModifiedBy>Maddalena</cp:lastModifiedBy>
  <cp:revision>1657</cp:revision>
  <cp:lastPrinted>2016-01-29T14:54:32Z</cp:lastPrinted>
  <dcterms:created xsi:type="dcterms:W3CDTF">2014-05-29T16:35:30Z</dcterms:created>
  <dcterms:modified xsi:type="dcterms:W3CDTF">2019-07-10T07:43:36Z</dcterms:modified>
</cp:coreProperties>
</file>