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14/09/2011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03648" y="332656"/>
            <a:ext cx="6360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Inputs from VAC to DAQ about cabling and racks</a:t>
            </a:r>
            <a:endParaRPr lang="en-US" sz="24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959817"/>
            <a:ext cx="86396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Some features of existing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cables</a:t>
            </a:r>
          </a:p>
          <a:p>
            <a:endParaRPr lang="en-US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think it is not necessary to remove the cables for racks upgrade or towers displacement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Most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cables from controllers to devices are provided by the vacuum companies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Current lengths cannot allow significant displacements of racks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Cables removal could be tricky</a:t>
            </a:r>
            <a:endParaRPr lang="en-US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Cabling one UHV tower is one week of work for 2 persons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Virgo 22fevrier2011 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56552" y="2924944"/>
            <a:ext cx="2787448" cy="3717032"/>
          </a:xfrm>
          <a:prstGeom prst="rect">
            <a:avLst/>
          </a:prstGeom>
          <a:noFill/>
          <a:ln/>
        </p:spPr>
      </p:pic>
      <p:cxnSp>
        <p:nvCxnSpPr>
          <p:cNvPr id="6" name="Connecteur droit avec flèche 5"/>
          <p:cNvCxnSpPr/>
          <p:nvPr/>
        </p:nvCxnSpPr>
        <p:spPr>
          <a:xfrm rot="16200000" flipH="1">
            <a:off x="6300192" y="3140968"/>
            <a:ext cx="1656184" cy="1224136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Virgo 22fevrier2011 0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15816" y="4437112"/>
            <a:ext cx="2916238" cy="2187575"/>
          </a:xfrm>
          <a:prstGeom prst="rect">
            <a:avLst/>
          </a:prstGeom>
          <a:noFill/>
          <a:ln/>
        </p:spPr>
      </p:pic>
      <p:cxnSp>
        <p:nvCxnSpPr>
          <p:cNvPr id="8" name="Connecteur droit avec flèche 7"/>
          <p:cNvCxnSpPr/>
          <p:nvPr/>
        </p:nvCxnSpPr>
        <p:spPr>
          <a:xfrm rot="16200000" flipH="1">
            <a:off x="3275856" y="3789040"/>
            <a:ext cx="936104" cy="36004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016" y="571902"/>
            <a:ext cx="88924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Vacuum racks for Advanced Virgo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all UHV racks will be modified but will be very similar to present ones (addition of ion pump and turbo in some cases)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all tubes racks will have to be replaced (PLC cannot fit inside existing crates)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New racks 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 racks for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cryopumps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 rack for scroll pumping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racks for 300m tube stations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 racks for minitowers (included in UHV racks ?)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All racks located close to vacuum devices, none in DAQ room. Exact location of new racks to be defined.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404664"/>
            <a:ext cx="8892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Some planning information (preliminary)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Mid 2013: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first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cryotrap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minitowers</a:t>
            </a:r>
          </a:p>
          <a:p>
            <a:pPr lvl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2014: other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cryotraps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Fall 2014: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scroll pumps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UHV towers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towers, first evacuations during installation could be done with old version of the racks. New racks should be in place before the start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commissioning.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Upgrades of tube racks could be done one by one in parallel with commissioning.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about the interface VAC / DAQ: Data from vacuum will be sent to DAQ (as at present).  It would be useful to have ‘data recording’ during the vacuum equipment commissioning (from 2013).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294</Words>
  <Application>Microsoft Office PowerPoint</Application>
  <PresentationFormat>Affichage à l'écran (4:3)</PresentationFormat>
  <Paragraphs>43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Fabien Cavalier</dc:creator>
  <cp:lastModifiedBy>cavalier</cp:lastModifiedBy>
  <cp:revision>56</cp:revision>
  <dcterms:created xsi:type="dcterms:W3CDTF">2011-09-12T19:48:46Z</dcterms:created>
  <dcterms:modified xsi:type="dcterms:W3CDTF">2011-09-14T11:12:14Z</dcterms:modified>
</cp:coreProperties>
</file>