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0" r:id="rId2"/>
  </p:sldMasterIdLst>
  <p:notesMasterIdLst>
    <p:notesMasterId r:id="rId16"/>
  </p:notesMasterIdLst>
  <p:handoutMasterIdLst>
    <p:handoutMasterId r:id="rId17"/>
  </p:handoutMasterIdLst>
  <p:sldIdLst>
    <p:sldId id="270" r:id="rId3"/>
    <p:sldId id="271" r:id="rId4"/>
    <p:sldId id="272" r:id="rId5"/>
    <p:sldId id="273" r:id="rId6"/>
    <p:sldId id="274" r:id="rId7"/>
    <p:sldId id="275" r:id="rId8"/>
    <p:sldId id="279" r:id="rId9"/>
    <p:sldId id="280" r:id="rId10"/>
    <p:sldId id="278" r:id="rId11"/>
    <p:sldId id="277" r:id="rId12"/>
    <p:sldId id="281" r:id="rId13"/>
    <p:sldId id="282" r:id="rId14"/>
    <p:sldId id="268" r:id="rId15"/>
  </p:sldIdLst>
  <p:sldSz cx="9144000" cy="6858000" type="screen4x3"/>
  <p:notesSz cx="6797675" cy="9928225"/>
  <p:defaultTextStyle>
    <a:defPPr>
      <a:defRPr lang="en-GB"/>
    </a:defPPr>
    <a:lvl1pPr algn="l" rtl="0" eaLnBrk="0" fontAlgn="base" hangingPunct="0">
      <a:spcBef>
        <a:spcPct val="0"/>
      </a:spcBef>
      <a:spcAft>
        <a:spcPct val="0"/>
      </a:spcAft>
      <a:defRPr sz="1400" kern="1200">
        <a:solidFill>
          <a:schemeClr val="tx1"/>
        </a:solidFill>
        <a:latin typeface="Verdana" pitchFamily="34" charset="0"/>
        <a:ea typeface="Lucida Sans Unicode" pitchFamily="34" charset="0"/>
        <a:cs typeface="Lucida Sans Unicode" pitchFamily="34" charset="0"/>
      </a:defRPr>
    </a:lvl1pPr>
    <a:lvl2pPr marL="457200" algn="l" rtl="0" eaLnBrk="0" fontAlgn="base" hangingPunct="0">
      <a:spcBef>
        <a:spcPct val="0"/>
      </a:spcBef>
      <a:spcAft>
        <a:spcPct val="0"/>
      </a:spcAft>
      <a:defRPr sz="1400" kern="1200">
        <a:solidFill>
          <a:schemeClr val="tx1"/>
        </a:solidFill>
        <a:latin typeface="Verdana" pitchFamily="34" charset="0"/>
        <a:ea typeface="Lucida Sans Unicode" pitchFamily="34" charset="0"/>
        <a:cs typeface="Lucida Sans Unicode" pitchFamily="34" charset="0"/>
      </a:defRPr>
    </a:lvl2pPr>
    <a:lvl3pPr marL="914400" algn="l" rtl="0" eaLnBrk="0" fontAlgn="base" hangingPunct="0">
      <a:spcBef>
        <a:spcPct val="0"/>
      </a:spcBef>
      <a:spcAft>
        <a:spcPct val="0"/>
      </a:spcAft>
      <a:defRPr sz="1400" kern="1200">
        <a:solidFill>
          <a:schemeClr val="tx1"/>
        </a:solidFill>
        <a:latin typeface="Verdana" pitchFamily="34" charset="0"/>
        <a:ea typeface="Lucida Sans Unicode" pitchFamily="34" charset="0"/>
        <a:cs typeface="Lucida Sans Unicode" pitchFamily="34" charset="0"/>
      </a:defRPr>
    </a:lvl3pPr>
    <a:lvl4pPr marL="1371600" algn="l" rtl="0" eaLnBrk="0" fontAlgn="base" hangingPunct="0">
      <a:spcBef>
        <a:spcPct val="0"/>
      </a:spcBef>
      <a:spcAft>
        <a:spcPct val="0"/>
      </a:spcAft>
      <a:defRPr sz="1400" kern="1200">
        <a:solidFill>
          <a:schemeClr val="tx1"/>
        </a:solidFill>
        <a:latin typeface="Verdana" pitchFamily="34" charset="0"/>
        <a:ea typeface="Lucida Sans Unicode" pitchFamily="34" charset="0"/>
        <a:cs typeface="Lucida Sans Unicode" pitchFamily="34" charset="0"/>
      </a:defRPr>
    </a:lvl4pPr>
    <a:lvl5pPr marL="1828800" algn="l" rtl="0" eaLnBrk="0" fontAlgn="base" hangingPunct="0">
      <a:spcBef>
        <a:spcPct val="0"/>
      </a:spcBef>
      <a:spcAft>
        <a:spcPct val="0"/>
      </a:spcAft>
      <a:defRPr sz="1400" kern="1200">
        <a:solidFill>
          <a:schemeClr val="tx1"/>
        </a:solidFill>
        <a:latin typeface="Verdana" pitchFamily="34" charset="0"/>
        <a:ea typeface="Lucida Sans Unicode" pitchFamily="34" charset="0"/>
        <a:cs typeface="Lucida Sans Unicode" pitchFamily="34" charset="0"/>
      </a:defRPr>
    </a:lvl5pPr>
    <a:lvl6pPr marL="2286000" algn="l" defTabSz="914400" rtl="0" eaLnBrk="1" latinLnBrk="0" hangingPunct="1">
      <a:defRPr sz="1400" kern="1200">
        <a:solidFill>
          <a:schemeClr val="tx1"/>
        </a:solidFill>
        <a:latin typeface="Verdana" pitchFamily="34" charset="0"/>
        <a:ea typeface="Lucida Sans Unicode" pitchFamily="34" charset="0"/>
        <a:cs typeface="Lucida Sans Unicode" pitchFamily="34" charset="0"/>
      </a:defRPr>
    </a:lvl6pPr>
    <a:lvl7pPr marL="2743200" algn="l" defTabSz="914400" rtl="0" eaLnBrk="1" latinLnBrk="0" hangingPunct="1">
      <a:defRPr sz="1400" kern="1200">
        <a:solidFill>
          <a:schemeClr val="tx1"/>
        </a:solidFill>
        <a:latin typeface="Verdana" pitchFamily="34" charset="0"/>
        <a:ea typeface="Lucida Sans Unicode" pitchFamily="34" charset="0"/>
        <a:cs typeface="Lucida Sans Unicode" pitchFamily="34" charset="0"/>
      </a:defRPr>
    </a:lvl7pPr>
    <a:lvl8pPr marL="3200400" algn="l" defTabSz="914400" rtl="0" eaLnBrk="1" latinLnBrk="0" hangingPunct="1">
      <a:defRPr sz="1400" kern="1200">
        <a:solidFill>
          <a:schemeClr val="tx1"/>
        </a:solidFill>
        <a:latin typeface="Verdana" pitchFamily="34" charset="0"/>
        <a:ea typeface="Lucida Sans Unicode" pitchFamily="34" charset="0"/>
        <a:cs typeface="Lucida Sans Unicode" pitchFamily="34" charset="0"/>
      </a:defRPr>
    </a:lvl8pPr>
    <a:lvl9pPr marL="3657600" algn="l" defTabSz="914400" rtl="0" eaLnBrk="1" latinLnBrk="0" hangingPunct="1">
      <a:defRPr sz="1400" kern="1200">
        <a:solidFill>
          <a:schemeClr val="tx1"/>
        </a:solidFill>
        <a:latin typeface="Verdana" pitchFamily="34" charset="0"/>
        <a:ea typeface="Lucida Sans Unicode" pitchFamily="34" charset="0"/>
        <a:cs typeface="Lucida Sans Unicode"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3366FF"/>
    <a:srgbClr val="008080"/>
    <a:srgbClr val="009999"/>
    <a:srgbClr val="FF0000"/>
    <a:srgbClr val="9933FF"/>
    <a:srgbClr val="FF9900"/>
    <a:srgbClr val="793939"/>
    <a:srgbClr val="008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8" autoAdjust="0"/>
    <p:restoredTop sz="86353" autoAdjust="0"/>
  </p:normalViewPr>
  <p:slideViewPr>
    <p:cSldViewPr snapToGrid="0">
      <p:cViewPr>
        <p:scale>
          <a:sx n="75" d="100"/>
          <a:sy n="75" d="100"/>
        </p:scale>
        <p:origin x="-414"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9" d="100"/>
          <a:sy n="59" d="100"/>
        </p:scale>
        <p:origin x="-1752" y="-72"/>
      </p:cViewPr>
      <p:guideLst>
        <p:guide orient="horz" pos="2901"/>
        <p:guide pos="2161"/>
      </p:guideLst>
    </p:cSldViewPr>
  </p:notesViewPr>
  <p:gridSpacing cx="77716063" cy="77716063"/>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2944813" cy="495300"/>
          </a:xfrm>
          <a:prstGeom prst="rect">
            <a:avLst/>
          </a:prstGeom>
          <a:noFill/>
          <a:ln w="9525">
            <a:noFill/>
            <a:miter lim="800000"/>
            <a:headEnd/>
            <a:tailEnd/>
          </a:ln>
          <a:effectLst/>
        </p:spPr>
        <p:txBody>
          <a:bodyPr vert="horz" wrap="square" lIns="91531" tIns="45766" rIns="91531" bIns="45766" numCol="1" anchor="t" anchorCtr="0" compatLnSpc="1">
            <a:prstTxWarp prst="textNoShape">
              <a:avLst/>
            </a:prstTxWarp>
          </a:bodyPr>
          <a:lstStyle>
            <a:lvl1pPr defTabSz="915988">
              <a:defRPr sz="1200">
                <a:latin typeface="Times New Roman" pitchFamily="18" charset="0"/>
              </a:defRPr>
            </a:lvl1pPr>
          </a:lstStyle>
          <a:p>
            <a:endParaRPr lang="en-US"/>
          </a:p>
        </p:txBody>
      </p:sp>
      <p:sp>
        <p:nvSpPr>
          <p:cNvPr id="97283" name="Rectangle 3"/>
          <p:cNvSpPr>
            <a:spLocks noGrp="1" noChangeArrowheads="1"/>
          </p:cNvSpPr>
          <p:nvPr>
            <p:ph type="dt" sz="quarter" idx="1"/>
          </p:nvPr>
        </p:nvSpPr>
        <p:spPr bwMode="auto">
          <a:xfrm>
            <a:off x="3851275" y="0"/>
            <a:ext cx="2944813" cy="495300"/>
          </a:xfrm>
          <a:prstGeom prst="rect">
            <a:avLst/>
          </a:prstGeom>
          <a:noFill/>
          <a:ln w="9525">
            <a:noFill/>
            <a:miter lim="800000"/>
            <a:headEnd/>
            <a:tailEnd/>
          </a:ln>
          <a:effectLst/>
        </p:spPr>
        <p:txBody>
          <a:bodyPr vert="horz" wrap="square" lIns="91531" tIns="45766" rIns="91531" bIns="45766" numCol="1" anchor="t" anchorCtr="0" compatLnSpc="1">
            <a:prstTxWarp prst="textNoShape">
              <a:avLst/>
            </a:prstTxWarp>
          </a:bodyPr>
          <a:lstStyle>
            <a:lvl1pPr algn="r" defTabSz="915988">
              <a:defRPr sz="1200">
                <a:latin typeface="Times New Roman" pitchFamily="18" charset="0"/>
              </a:defRPr>
            </a:lvl1pPr>
          </a:lstStyle>
          <a:p>
            <a:endParaRPr lang="en-US"/>
          </a:p>
        </p:txBody>
      </p:sp>
      <p:sp>
        <p:nvSpPr>
          <p:cNvPr id="97284" name="Rectangle 4"/>
          <p:cNvSpPr>
            <a:spLocks noGrp="1" noChangeArrowheads="1"/>
          </p:cNvSpPr>
          <p:nvPr>
            <p:ph type="ftr" sz="quarter" idx="2"/>
          </p:nvPr>
        </p:nvSpPr>
        <p:spPr bwMode="auto">
          <a:xfrm>
            <a:off x="0" y="9428163"/>
            <a:ext cx="2944813" cy="498475"/>
          </a:xfrm>
          <a:prstGeom prst="rect">
            <a:avLst/>
          </a:prstGeom>
          <a:noFill/>
          <a:ln w="9525">
            <a:noFill/>
            <a:miter lim="800000"/>
            <a:headEnd/>
            <a:tailEnd/>
          </a:ln>
          <a:effectLst/>
        </p:spPr>
        <p:txBody>
          <a:bodyPr vert="horz" wrap="square" lIns="91531" tIns="45766" rIns="91531" bIns="45766" numCol="1" anchor="b" anchorCtr="0" compatLnSpc="1">
            <a:prstTxWarp prst="textNoShape">
              <a:avLst/>
            </a:prstTxWarp>
          </a:bodyPr>
          <a:lstStyle>
            <a:lvl1pPr defTabSz="915988">
              <a:defRPr sz="1200">
                <a:latin typeface="Times New Roman" pitchFamily="18" charset="0"/>
              </a:defRPr>
            </a:lvl1pPr>
          </a:lstStyle>
          <a:p>
            <a:endParaRPr lang="en-US"/>
          </a:p>
        </p:txBody>
      </p:sp>
      <p:sp>
        <p:nvSpPr>
          <p:cNvPr id="97285" name="Rectangle 5"/>
          <p:cNvSpPr>
            <a:spLocks noGrp="1" noChangeArrowheads="1"/>
          </p:cNvSpPr>
          <p:nvPr>
            <p:ph type="sldNum" sz="quarter" idx="3"/>
          </p:nvPr>
        </p:nvSpPr>
        <p:spPr bwMode="auto">
          <a:xfrm>
            <a:off x="3851275" y="9428163"/>
            <a:ext cx="2944813" cy="498475"/>
          </a:xfrm>
          <a:prstGeom prst="rect">
            <a:avLst/>
          </a:prstGeom>
          <a:noFill/>
          <a:ln w="9525">
            <a:noFill/>
            <a:miter lim="800000"/>
            <a:headEnd/>
            <a:tailEnd/>
          </a:ln>
          <a:effectLst/>
        </p:spPr>
        <p:txBody>
          <a:bodyPr vert="horz" wrap="square" lIns="91531" tIns="45766" rIns="91531" bIns="45766" numCol="1" anchor="b" anchorCtr="0" compatLnSpc="1">
            <a:prstTxWarp prst="textNoShape">
              <a:avLst/>
            </a:prstTxWarp>
          </a:bodyPr>
          <a:lstStyle>
            <a:lvl1pPr algn="r" defTabSz="915988">
              <a:defRPr sz="1200">
                <a:latin typeface="Times New Roman" pitchFamily="18" charset="0"/>
              </a:defRPr>
            </a:lvl1pPr>
          </a:lstStyle>
          <a:p>
            <a:fld id="{F4ED165A-7269-4D20-A4D1-827E263E8251}" type="slidenum">
              <a:rPr lang="en-US"/>
              <a:pPr/>
              <a:t>‹N›</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AutoShape 1"/>
          <p:cNvSpPr>
            <a:spLocks noChangeArrowheads="1"/>
          </p:cNvSpPr>
          <p:nvPr/>
        </p:nvSpPr>
        <p:spPr bwMode="auto">
          <a:xfrm>
            <a:off x="0" y="0"/>
            <a:ext cx="6799263" cy="9928225"/>
          </a:xfrm>
          <a:prstGeom prst="roundRect">
            <a:avLst>
              <a:gd name="adj" fmla="val 23"/>
            </a:avLst>
          </a:prstGeom>
          <a:solidFill>
            <a:srgbClr val="FFFFFF"/>
          </a:solidFill>
          <a:ln w="9360">
            <a:noFill/>
            <a:round/>
            <a:headEnd/>
            <a:tailEnd/>
          </a:ln>
        </p:spPr>
        <p:txBody>
          <a:bodyPr wrap="none" anchor="ctr"/>
          <a:lstStyle/>
          <a:p>
            <a:endParaRPr lang="en-US"/>
          </a:p>
        </p:txBody>
      </p:sp>
      <p:sp>
        <p:nvSpPr>
          <p:cNvPr id="3074" name="AutoShape 2"/>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75" name="AutoShape 3"/>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76" name="AutoShape 4"/>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77" name="AutoShape 5"/>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78" name="AutoShape 6"/>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79" name="AutoShape 7"/>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80" name="AutoShape 8"/>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81" name="AutoShape 9"/>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82" name="AutoShape 10"/>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83" name="AutoShape 11"/>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84" name="AutoShape 12"/>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85" name="AutoShape 13"/>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86" name="AutoShape 14"/>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87" name="AutoShape 15"/>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88" name="AutoShape 16"/>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89" name="AutoShape 17"/>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90" name="AutoShape 18"/>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91" name="AutoShape 19"/>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92" name="AutoShape 20"/>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93" name="AutoShape 21"/>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94" name="AutoShape 22"/>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95" name="AutoShape 23"/>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96" name="AutoShape 24"/>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97" name="AutoShape 25"/>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98" name="AutoShape 26"/>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099" name="AutoShape 27"/>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00" name="AutoShape 28"/>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01" name="AutoShape 29"/>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02" name="AutoShape 30"/>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03" name="AutoShape 31"/>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04" name="AutoShape 32"/>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05" name="AutoShape 33"/>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06" name="AutoShape 34"/>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07" name="AutoShape 35"/>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08" name="AutoShape 36"/>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09" name="AutoShape 37"/>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10" name="AutoShape 38"/>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11" name="AutoShape 39"/>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12" name="AutoShape 40"/>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13" name="AutoShape 41"/>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14" name="AutoShape 42"/>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15" name="AutoShape 43"/>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16" name="AutoShape 44"/>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17" name="AutoShape 45"/>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18" name="AutoShape 46"/>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19" name="AutoShape 47"/>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20" name="AutoShape 48"/>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21" name="AutoShape 49"/>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22" name="AutoShape 50"/>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23" name="AutoShape 51"/>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24" name="AutoShape 52"/>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3125" name="AutoShape 53"/>
          <p:cNvSpPr>
            <a:spLocks noChangeArrowheads="1"/>
          </p:cNvSpPr>
          <p:nvPr/>
        </p:nvSpPr>
        <p:spPr bwMode="auto">
          <a:xfrm>
            <a:off x="0" y="0"/>
            <a:ext cx="6799263" cy="9928225"/>
          </a:xfrm>
          <a:prstGeom prst="roundRect">
            <a:avLst>
              <a:gd name="adj" fmla="val 23"/>
            </a:avLst>
          </a:prstGeom>
          <a:solidFill>
            <a:srgbClr val="FFFFFF"/>
          </a:solidFill>
          <a:ln w="9525">
            <a:noFill/>
            <a:round/>
            <a:headEnd/>
            <a:tailEnd/>
          </a:ln>
        </p:spPr>
        <p:txBody>
          <a:bodyPr wrap="none" anchor="ctr"/>
          <a:lstStyle/>
          <a:p>
            <a:endParaRPr lang="en-US"/>
          </a:p>
        </p:txBody>
      </p:sp>
      <p:sp>
        <p:nvSpPr>
          <p:cNvPr id="17463" name="Rectangle 54"/>
          <p:cNvSpPr>
            <a:spLocks noGrp="1" noRot="1" noChangeAspect="1" noChangeArrowheads="1" noTextEdit="1"/>
          </p:cNvSpPr>
          <p:nvPr>
            <p:ph type="sldImg"/>
          </p:nvPr>
        </p:nvSpPr>
        <p:spPr bwMode="auto">
          <a:xfrm>
            <a:off x="925513" y="744538"/>
            <a:ext cx="4959350" cy="3719512"/>
          </a:xfrm>
          <a:prstGeom prst="rect">
            <a:avLst/>
          </a:prstGeom>
          <a:solidFill>
            <a:srgbClr val="FFFFFF"/>
          </a:solidFill>
          <a:ln w="9525">
            <a:solidFill>
              <a:srgbClr val="000000"/>
            </a:solidFill>
            <a:miter lim="800000"/>
            <a:headEnd/>
            <a:tailEnd/>
          </a:ln>
        </p:spPr>
      </p:sp>
      <p:sp>
        <p:nvSpPr>
          <p:cNvPr id="3127" name="Rectangle 55"/>
          <p:cNvSpPr txBox="1">
            <a:spLocks noGrp="1" noChangeArrowheads="1"/>
          </p:cNvSpPr>
          <p:nvPr>
            <p:ph type="body" idx="1"/>
          </p:nvPr>
        </p:nvSpPr>
        <p:spPr bwMode="auto">
          <a:xfrm>
            <a:off x="906463" y="4714875"/>
            <a:ext cx="4987925" cy="4467225"/>
          </a:xfrm>
          <a:prstGeom prst="rect">
            <a:avLst/>
          </a:prstGeom>
          <a:noFill/>
          <a:ln w="9525">
            <a:noFill/>
            <a:miter lim="800000"/>
            <a:headEnd/>
            <a:tailEnd/>
          </a:ln>
        </p:spPr>
        <p:txBody>
          <a:bodyPr vert="horz" wrap="square" lIns="90090" tIns="46847" rIns="90090" bIns="46847" numCol="1" anchor="t" anchorCtr="0" compatLnSpc="1">
            <a:prstTxWarp prst="textNoShape">
              <a:avLst/>
            </a:prstTxWarp>
          </a:bodyPr>
          <a:lstStyle/>
          <a:p>
            <a:pPr lvl="0"/>
            <a:endParaRPr lang="en-US" smtClean="0"/>
          </a:p>
        </p:txBody>
      </p:sp>
      <p:sp>
        <p:nvSpPr>
          <p:cNvPr id="3128" name="Text Box 56"/>
          <p:cNvSpPr txBox="1">
            <a:spLocks noChangeArrowheads="1"/>
          </p:cNvSpPr>
          <p:nvPr/>
        </p:nvSpPr>
        <p:spPr bwMode="auto">
          <a:xfrm>
            <a:off x="3854450" y="9656763"/>
            <a:ext cx="2946400" cy="269875"/>
          </a:xfrm>
          <a:prstGeom prst="rect">
            <a:avLst/>
          </a:prstGeom>
          <a:noFill/>
          <a:ln w="9525">
            <a:noFill/>
            <a:miter lim="800000"/>
            <a:headEnd/>
            <a:tailEnd/>
          </a:ln>
        </p:spPr>
        <p:txBody>
          <a:bodyPr lIns="90090" tIns="46847" rIns="90090" bIns="46847" anchor="b">
            <a:spAutoFit/>
          </a:bodyPr>
          <a:lstStyle/>
          <a:p>
            <a:pPr algn="r" defTabSz="915988">
              <a:lnSpc>
                <a:spcPct val="95000"/>
              </a:lnSpc>
              <a:buClr>
                <a:srgbClr val="000000"/>
              </a:buClr>
              <a:buSzPct val="100000"/>
              <a:buFont typeface="Times New Roman" pitchFamily="18" charset="0"/>
              <a:buNone/>
              <a:tabLst>
                <a:tab pos="0" algn="l"/>
                <a:tab pos="447675" algn="l"/>
                <a:tab pos="898525" algn="l"/>
                <a:tab pos="1347788" algn="l"/>
                <a:tab pos="1797050" algn="l"/>
                <a:tab pos="2246313" algn="l"/>
                <a:tab pos="2697163" algn="l"/>
                <a:tab pos="3146425" algn="l"/>
                <a:tab pos="3595688" algn="l"/>
                <a:tab pos="4046538" algn="l"/>
                <a:tab pos="4495800" algn="l"/>
                <a:tab pos="4945063" algn="l"/>
                <a:tab pos="5394325" algn="l"/>
                <a:tab pos="5845175" algn="l"/>
                <a:tab pos="6294438" algn="l"/>
                <a:tab pos="6743700" algn="l"/>
                <a:tab pos="7194550" algn="l"/>
                <a:tab pos="7643813" algn="l"/>
                <a:tab pos="8093075" algn="l"/>
                <a:tab pos="8542338" algn="l"/>
                <a:tab pos="8993188" algn="l"/>
              </a:tabLst>
            </a:pPr>
            <a:fld id="{510F957B-9FBD-4B1D-876C-B790E611054D}" type="slidenum">
              <a:rPr lang="en-GB" sz="1200">
                <a:solidFill>
                  <a:srgbClr val="000000"/>
                </a:solidFill>
                <a:latin typeface="Times New Roman" pitchFamily="18" charset="0"/>
              </a:rPr>
              <a:pPr algn="r" defTabSz="915988">
                <a:lnSpc>
                  <a:spcPct val="95000"/>
                </a:lnSpc>
                <a:buClr>
                  <a:srgbClr val="000000"/>
                </a:buClr>
                <a:buSzPct val="100000"/>
                <a:buFont typeface="Times New Roman" pitchFamily="18" charset="0"/>
                <a:buNone/>
                <a:tabLst>
                  <a:tab pos="0" algn="l"/>
                  <a:tab pos="447675" algn="l"/>
                  <a:tab pos="898525" algn="l"/>
                  <a:tab pos="1347788" algn="l"/>
                  <a:tab pos="1797050" algn="l"/>
                  <a:tab pos="2246313" algn="l"/>
                  <a:tab pos="2697163" algn="l"/>
                  <a:tab pos="3146425" algn="l"/>
                  <a:tab pos="3595688" algn="l"/>
                  <a:tab pos="4046538" algn="l"/>
                  <a:tab pos="4495800" algn="l"/>
                  <a:tab pos="4945063" algn="l"/>
                  <a:tab pos="5394325" algn="l"/>
                  <a:tab pos="5845175" algn="l"/>
                  <a:tab pos="6294438" algn="l"/>
                  <a:tab pos="6743700" algn="l"/>
                  <a:tab pos="7194550" algn="l"/>
                  <a:tab pos="7643813" algn="l"/>
                  <a:tab pos="8093075" algn="l"/>
                  <a:tab pos="8542338" algn="l"/>
                  <a:tab pos="8993188" algn="l"/>
                </a:tabLst>
              </a:pPr>
              <a:t>‹N›</a:t>
            </a:fld>
            <a:endParaRPr lang="en-GB" sz="1200">
              <a:solidFill>
                <a:srgbClr val="000000"/>
              </a:solidFill>
              <a:latin typeface="Times New Roman" pitchFamily="18" charset="0"/>
            </a:endParaRPr>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a:spLocks noGrp="1" noRot="1" noChangeAspect="1" noChangeArrowheads="1" noTextEdit="1"/>
          </p:cNvSpPr>
          <p:nvPr>
            <p:ph type="sldImg"/>
          </p:nvPr>
        </p:nvSpPr>
        <p:spPr>
          <a:ln/>
        </p:spPr>
      </p:sp>
      <p:sp>
        <p:nvSpPr>
          <p:cNvPr id="18435" name="Rectangle 2"/>
          <p:cNvSpPr txBox="1">
            <a:spLocks noGrp="1" noChangeArrowheads="1"/>
          </p:cNvSpPr>
          <p:nvPr>
            <p:ph type="body" idx="1"/>
          </p:nvPr>
        </p:nvSpPr>
        <p:spPr>
          <a:xfrm>
            <a:off x="906463" y="4714875"/>
            <a:ext cx="4987925" cy="4468813"/>
          </a:xfrm>
          <a:noFill/>
          <a:ln/>
        </p:spPr>
        <p:txBody>
          <a:bodyPr wrap="none" lIns="91531" tIns="45766" rIns="91531" bIns="45766" anchor="ct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73100" y="2473325"/>
            <a:ext cx="7772400" cy="1171575"/>
          </a:xfrm>
        </p:spPr>
        <p:txBody>
          <a:bodyPr/>
          <a:lstStyle>
            <a:lvl1pPr>
              <a:defRPr sz="3600">
                <a:solidFill>
                  <a:srgbClr val="00808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2000">
                <a:solidFill>
                  <a:schemeClr val="tx1">
                    <a:lumMod val="65000"/>
                    <a:lumOff val="35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4975" y="0"/>
            <a:ext cx="2035175" cy="61277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76275" y="0"/>
            <a:ext cx="5956300" cy="61277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lgn="ctr">
              <a:defRPr sz="4400" b="1">
                <a:solidFill>
                  <a:schemeClr val="tx2"/>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eaLnBrk="0" hangingPunct="0">
              <a:defRPr/>
            </a:lvl1pPr>
          </a:lstStyle>
          <a:p>
            <a:r>
              <a:rPr lang="it-IT"/>
              <a:t>EGO Council - Cascina, Dec 4, 2009</a:t>
            </a:r>
            <a:endParaRPr lang="en-US"/>
          </a:p>
        </p:txBody>
      </p:sp>
      <p:sp>
        <p:nvSpPr>
          <p:cNvPr id="5" name="Footer Placeholder 4"/>
          <p:cNvSpPr>
            <a:spLocks noGrp="1"/>
          </p:cNvSpPr>
          <p:nvPr>
            <p:ph type="ftr" sz="quarter" idx="11"/>
          </p:nvPr>
        </p:nvSpPr>
        <p:spPr/>
        <p:txBody>
          <a:bodyPr/>
          <a:lstStyle>
            <a:lvl1pPr eaLnBrk="0" fontAlgn="auto" hangingPunct="0">
              <a:spcBef>
                <a:spcPts val="0"/>
              </a:spcBef>
              <a:spcAft>
                <a:spcPts val="0"/>
              </a:spcAft>
              <a:defRPr>
                <a:cs typeface="Lucida Sans Unicode" pitchFamily="34" charset="0"/>
              </a:defRPr>
            </a:lvl1pPr>
          </a:lstStyle>
          <a:p>
            <a:pPr>
              <a:defRPr/>
            </a:pPr>
            <a:r>
              <a:rPr lang="en-US"/>
              <a:t>G.Losurdo - AdV Project Leader</a:t>
            </a:r>
          </a:p>
        </p:txBody>
      </p:sp>
      <p:sp>
        <p:nvSpPr>
          <p:cNvPr id="6" name="Slide Number Placeholder 5"/>
          <p:cNvSpPr>
            <a:spLocks noGrp="1"/>
          </p:cNvSpPr>
          <p:nvPr>
            <p:ph type="sldNum" sz="quarter" idx="12"/>
          </p:nvPr>
        </p:nvSpPr>
        <p:spPr/>
        <p:txBody>
          <a:bodyPr/>
          <a:lstStyle>
            <a:lvl1pPr eaLnBrk="0" hangingPunct="0">
              <a:defRPr/>
            </a:lvl1pPr>
          </a:lstStyle>
          <a:p>
            <a:fld id="{52537AA0-4505-4509-A466-F3669C4ADB18}" type="slidenum">
              <a:rPr lang="en-US"/>
              <a:pPr/>
              <a:t>‹N›</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8" descr="advlogo_final"/>
          <p:cNvPicPr>
            <a:picLocks noChangeAspect="1" noChangeArrowheads="1"/>
          </p:cNvPicPr>
          <p:nvPr userDrawn="1"/>
        </p:nvPicPr>
        <p:blipFill>
          <a:blip r:embed="rId2" cstate="print"/>
          <a:srcRect/>
          <a:stretch>
            <a:fillRect/>
          </a:stretch>
        </p:blipFill>
        <p:spPr bwMode="auto">
          <a:xfrm>
            <a:off x="228600" y="369888"/>
            <a:ext cx="1143000" cy="620712"/>
          </a:xfrm>
          <a:prstGeom prst="rect">
            <a:avLst/>
          </a:prstGeom>
          <a:noFill/>
          <a:ln w="9525">
            <a:noFill/>
            <a:miter lim="800000"/>
            <a:headEnd/>
            <a:tailEnd/>
          </a:ln>
        </p:spPr>
      </p:pic>
      <p:sp>
        <p:nvSpPr>
          <p:cNvPr id="2" name="Title 1"/>
          <p:cNvSpPr>
            <a:spLocks noGrp="1"/>
          </p:cNvSpPr>
          <p:nvPr>
            <p:ph type="title"/>
          </p:nvPr>
        </p:nvSpPr>
        <p:spPr>
          <a:xfrm>
            <a:off x="1752600" y="274638"/>
            <a:ext cx="6248400" cy="868362"/>
          </a:xfrm>
          <a:effectLst>
            <a:outerShdw blurRad="50800" dist="38100" dir="2700000" algn="tl" rotWithShape="0">
              <a:prstClr val="black">
                <a:alpha val="40000"/>
              </a:prstClr>
            </a:outerShdw>
          </a:effectLst>
        </p:spPr>
        <p:txBody>
          <a:bodyPr>
            <a:normAutofit/>
          </a:bodyPr>
          <a:lstStyle>
            <a:lvl1pPr algn="l">
              <a:defRPr sz="3600" b="0" baseline="0">
                <a:solidFill>
                  <a:schemeClr val="bg1">
                    <a:lumMod val="65000"/>
                  </a:schemeClr>
                </a:solidFill>
                <a:effectLst/>
                <a:latin typeface="+mj-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371600"/>
            <a:ext cx="8229600" cy="4876800"/>
          </a:xfrm>
          <a:noFill/>
          <a:scene3d>
            <a:camera prst="orthographicFront"/>
            <a:lightRig rig="threePt" dir="t"/>
          </a:scene3d>
          <a:sp3d>
            <a:bevelT/>
          </a:sp3d>
        </p:spPr>
        <p:txBody>
          <a:bodyPr tIns="72000"/>
          <a:lstStyle>
            <a:lvl1pPr>
              <a:buClr>
                <a:schemeClr val="tx2"/>
              </a:buClr>
              <a:buSzPct val="70000"/>
              <a:buFont typeface="Wingdings" pitchFamily="2" charset="2"/>
              <a:buChar char="q"/>
              <a:defRPr sz="2000">
                <a:solidFill>
                  <a:schemeClr val="tx1">
                    <a:lumMod val="65000"/>
                    <a:lumOff val="35000"/>
                  </a:schemeClr>
                </a:solidFill>
                <a:latin typeface="+mj-lt"/>
              </a:defRPr>
            </a:lvl1pPr>
            <a:lvl2pPr>
              <a:buClr>
                <a:schemeClr val="tx2"/>
              </a:buClr>
              <a:buSzPct val="70000"/>
              <a:defRPr sz="1600">
                <a:solidFill>
                  <a:schemeClr val="tx1">
                    <a:lumMod val="65000"/>
                    <a:lumOff val="35000"/>
                  </a:schemeClr>
                </a:solidFill>
                <a:latin typeface="Arial" pitchFamily="34" charset="0"/>
                <a:cs typeface="Arial" pitchFamily="34" charset="0"/>
              </a:defRPr>
            </a:lvl2pPr>
            <a:lvl3pPr>
              <a:buClr>
                <a:schemeClr val="tx2"/>
              </a:buClr>
              <a:defRPr sz="1400">
                <a:solidFill>
                  <a:schemeClr val="tx1">
                    <a:lumMod val="65000"/>
                    <a:lumOff val="35000"/>
                  </a:schemeClr>
                </a:solidFill>
                <a:latin typeface="Microsoft Sans Serif" pitchFamily="34" charset="0"/>
                <a:cs typeface="Microsoft Sans Serif" pitchFamily="34" charset="0"/>
              </a:defRPr>
            </a:lvl3pPr>
            <a:lvl4pPr>
              <a:defRPr sz="1400">
                <a:solidFill>
                  <a:schemeClr val="tx1">
                    <a:lumMod val="65000"/>
                    <a:lumOff val="35000"/>
                  </a:schemeClr>
                </a:solidFill>
                <a:latin typeface="Microsoft Sans Serif" pitchFamily="34" charset="0"/>
                <a:cs typeface="Microsoft Sans Serif" pitchFamily="34" charset="0"/>
              </a:defRPr>
            </a:lvl4pPr>
            <a:lvl5pPr>
              <a:defRPr sz="1400">
                <a:solidFill>
                  <a:schemeClr val="tx1">
                    <a:lumMod val="65000"/>
                    <a:lumOff val="35000"/>
                  </a:schemeClr>
                </a:solidFill>
                <a:latin typeface="Microsoft Sans Serif" pitchFamily="34" charset="0"/>
                <a:cs typeface="Microsoft Sans Serif"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eaLnBrk="0" hangingPunct="0">
              <a:defRPr/>
            </a:lvl1pPr>
          </a:lstStyle>
          <a:p>
            <a:r>
              <a:rPr lang="it-IT"/>
              <a:t>EGO Council - Cascina, Dec 4, 2009</a:t>
            </a:r>
            <a:endParaRPr lang="en-US"/>
          </a:p>
        </p:txBody>
      </p:sp>
      <p:sp>
        <p:nvSpPr>
          <p:cNvPr id="6" name="Footer Placeholder 4"/>
          <p:cNvSpPr>
            <a:spLocks noGrp="1"/>
          </p:cNvSpPr>
          <p:nvPr>
            <p:ph type="ftr" sz="quarter" idx="11"/>
          </p:nvPr>
        </p:nvSpPr>
        <p:spPr>
          <a:xfrm>
            <a:off x="2819400" y="6356350"/>
            <a:ext cx="4191000" cy="365125"/>
          </a:xfrm>
        </p:spPr>
        <p:txBody>
          <a:bodyPr/>
          <a:lstStyle>
            <a:lvl1pPr eaLnBrk="0" fontAlgn="auto" hangingPunct="0">
              <a:spcBef>
                <a:spcPts val="0"/>
              </a:spcBef>
              <a:spcAft>
                <a:spcPts val="0"/>
              </a:spcAft>
              <a:defRPr>
                <a:cs typeface="Lucida Sans Unicode" pitchFamily="34" charset="0"/>
              </a:defRPr>
            </a:lvl1pPr>
          </a:lstStyle>
          <a:p>
            <a:pPr>
              <a:defRPr/>
            </a:pPr>
            <a:r>
              <a:rPr lang="en-US"/>
              <a:t>G.Losurdo - AdV Project Leader</a:t>
            </a:r>
          </a:p>
        </p:txBody>
      </p:sp>
      <p:sp>
        <p:nvSpPr>
          <p:cNvPr id="7" name="Slide Number Placeholder 5"/>
          <p:cNvSpPr>
            <a:spLocks noGrp="1"/>
          </p:cNvSpPr>
          <p:nvPr>
            <p:ph type="sldNum" sz="quarter" idx="12"/>
          </p:nvPr>
        </p:nvSpPr>
        <p:spPr>
          <a:xfrm>
            <a:off x="8458200" y="6356350"/>
            <a:ext cx="457200" cy="365125"/>
          </a:xfrm>
        </p:spPr>
        <p:txBody>
          <a:bodyPr/>
          <a:lstStyle>
            <a:lvl1pPr eaLnBrk="0" hangingPunct="0">
              <a:defRPr/>
            </a:lvl1pPr>
          </a:lstStyle>
          <a:p>
            <a:fld id="{A4534B44-03E0-4A2D-9227-019F66EBB4FC}" type="slidenum">
              <a:rPr lang="en-US"/>
              <a:pPr/>
              <a:t>‹N›</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solidFill>
                  <a:schemeClr val="tx2"/>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362200" cy="365125"/>
          </a:xfrm>
        </p:spPr>
        <p:txBody>
          <a:bodyPr/>
          <a:lstStyle>
            <a:lvl1pPr eaLnBrk="0" hangingPunct="0">
              <a:defRPr/>
            </a:lvl1pPr>
          </a:lstStyle>
          <a:p>
            <a:r>
              <a:rPr lang="it-IT"/>
              <a:t>EGO Council - Cascina, Dec 4, 2009</a:t>
            </a:r>
            <a:endParaRPr lang="en-US"/>
          </a:p>
        </p:txBody>
      </p:sp>
      <p:sp>
        <p:nvSpPr>
          <p:cNvPr id="5" name="Footer Placeholder 4"/>
          <p:cNvSpPr>
            <a:spLocks noGrp="1"/>
          </p:cNvSpPr>
          <p:nvPr>
            <p:ph type="ftr" sz="quarter" idx="11"/>
          </p:nvPr>
        </p:nvSpPr>
        <p:spPr/>
        <p:txBody>
          <a:bodyPr/>
          <a:lstStyle>
            <a:lvl1pPr eaLnBrk="0" fontAlgn="auto" hangingPunct="0">
              <a:spcBef>
                <a:spcPts val="0"/>
              </a:spcBef>
              <a:spcAft>
                <a:spcPts val="0"/>
              </a:spcAft>
              <a:defRPr>
                <a:cs typeface="Lucida Sans Unicode" pitchFamily="34" charset="0"/>
              </a:defRPr>
            </a:lvl1pPr>
          </a:lstStyle>
          <a:p>
            <a:pPr>
              <a:defRPr/>
            </a:pPr>
            <a:r>
              <a:rPr lang="en-US"/>
              <a:t>G.Losurdo - AdV Project Leader</a:t>
            </a:r>
          </a:p>
        </p:txBody>
      </p:sp>
      <p:sp>
        <p:nvSpPr>
          <p:cNvPr id="6" name="Slide Number Placeholder 5"/>
          <p:cNvSpPr>
            <a:spLocks noGrp="1"/>
          </p:cNvSpPr>
          <p:nvPr>
            <p:ph type="sldNum" sz="quarter" idx="12"/>
          </p:nvPr>
        </p:nvSpPr>
        <p:spPr/>
        <p:txBody>
          <a:bodyPr/>
          <a:lstStyle>
            <a:lvl1pPr eaLnBrk="0" hangingPunct="0">
              <a:defRPr/>
            </a:lvl1pPr>
          </a:lstStyle>
          <a:p>
            <a:fld id="{21201BBA-8C14-4A9C-A5E7-5845F95D96E1}" type="slidenum">
              <a:rPr lang="en-US"/>
              <a:pPr/>
              <a:t>‹N›</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eaLnBrk="0" hangingPunct="0">
              <a:defRPr/>
            </a:lvl1pPr>
          </a:lstStyle>
          <a:p>
            <a:r>
              <a:rPr lang="it-IT"/>
              <a:t>EGO Council - Cascina, Dec 4, 2009</a:t>
            </a:r>
            <a:endParaRPr lang="en-US"/>
          </a:p>
        </p:txBody>
      </p:sp>
      <p:sp>
        <p:nvSpPr>
          <p:cNvPr id="6" name="Footer Placeholder 4"/>
          <p:cNvSpPr>
            <a:spLocks noGrp="1"/>
          </p:cNvSpPr>
          <p:nvPr>
            <p:ph type="ftr" sz="quarter" idx="11"/>
          </p:nvPr>
        </p:nvSpPr>
        <p:spPr/>
        <p:txBody>
          <a:bodyPr/>
          <a:lstStyle>
            <a:lvl1pPr eaLnBrk="0" fontAlgn="auto" hangingPunct="0">
              <a:spcBef>
                <a:spcPts val="0"/>
              </a:spcBef>
              <a:spcAft>
                <a:spcPts val="0"/>
              </a:spcAft>
              <a:defRPr>
                <a:cs typeface="Lucida Sans Unicode" pitchFamily="34" charset="0"/>
              </a:defRPr>
            </a:lvl1pPr>
          </a:lstStyle>
          <a:p>
            <a:pPr>
              <a:defRPr/>
            </a:pPr>
            <a:r>
              <a:rPr lang="en-US"/>
              <a:t>G.Losurdo - AdV Project Leader</a:t>
            </a:r>
          </a:p>
        </p:txBody>
      </p:sp>
      <p:sp>
        <p:nvSpPr>
          <p:cNvPr id="7" name="Slide Number Placeholder 5"/>
          <p:cNvSpPr>
            <a:spLocks noGrp="1"/>
          </p:cNvSpPr>
          <p:nvPr>
            <p:ph type="sldNum" sz="quarter" idx="12"/>
          </p:nvPr>
        </p:nvSpPr>
        <p:spPr/>
        <p:txBody>
          <a:bodyPr/>
          <a:lstStyle>
            <a:lvl1pPr eaLnBrk="0" hangingPunct="0">
              <a:defRPr/>
            </a:lvl1pPr>
          </a:lstStyle>
          <a:p>
            <a:fld id="{8302E580-A33B-43E3-A9A7-D06A1DA4B500}" type="slidenum">
              <a:rPr lang="en-US"/>
              <a:pPr/>
              <a:t>‹N›</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eaLnBrk="0" hangingPunct="0">
              <a:defRPr/>
            </a:lvl1pPr>
          </a:lstStyle>
          <a:p>
            <a:r>
              <a:rPr lang="it-IT"/>
              <a:t>EGO Council - Cascina, Dec 4, 2009</a:t>
            </a:r>
            <a:endParaRPr lang="en-US"/>
          </a:p>
        </p:txBody>
      </p:sp>
      <p:sp>
        <p:nvSpPr>
          <p:cNvPr id="8" name="Footer Placeholder 4"/>
          <p:cNvSpPr>
            <a:spLocks noGrp="1"/>
          </p:cNvSpPr>
          <p:nvPr>
            <p:ph type="ftr" sz="quarter" idx="11"/>
          </p:nvPr>
        </p:nvSpPr>
        <p:spPr/>
        <p:txBody>
          <a:bodyPr/>
          <a:lstStyle>
            <a:lvl1pPr eaLnBrk="0" fontAlgn="auto" hangingPunct="0">
              <a:spcBef>
                <a:spcPts val="0"/>
              </a:spcBef>
              <a:spcAft>
                <a:spcPts val="0"/>
              </a:spcAft>
              <a:defRPr>
                <a:cs typeface="Lucida Sans Unicode" pitchFamily="34" charset="0"/>
              </a:defRPr>
            </a:lvl1pPr>
          </a:lstStyle>
          <a:p>
            <a:pPr>
              <a:defRPr/>
            </a:pPr>
            <a:r>
              <a:rPr lang="en-US"/>
              <a:t>G.Losurdo - AdV Project Leader</a:t>
            </a:r>
          </a:p>
        </p:txBody>
      </p:sp>
      <p:sp>
        <p:nvSpPr>
          <p:cNvPr id="9" name="Slide Number Placeholder 5"/>
          <p:cNvSpPr>
            <a:spLocks noGrp="1"/>
          </p:cNvSpPr>
          <p:nvPr>
            <p:ph type="sldNum" sz="quarter" idx="12"/>
          </p:nvPr>
        </p:nvSpPr>
        <p:spPr/>
        <p:txBody>
          <a:bodyPr/>
          <a:lstStyle>
            <a:lvl1pPr eaLnBrk="0" hangingPunct="0">
              <a:defRPr/>
            </a:lvl1pPr>
          </a:lstStyle>
          <a:p>
            <a:fld id="{0020A976-B881-402A-BA0E-6CF4C8C40E24}" type="slidenum">
              <a:rPr lang="en-US"/>
              <a:pPr/>
              <a:t>‹N›</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eaLnBrk="0" hangingPunct="0">
              <a:defRPr/>
            </a:lvl1pPr>
          </a:lstStyle>
          <a:p>
            <a:r>
              <a:rPr lang="it-IT"/>
              <a:t>EGO Council - Cascina, Dec 4, 2009</a:t>
            </a:r>
            <a:endParaRPr lang="en-US"/>
          </a:p>
        </p:txBody>
      </p:sp>
      <p:sp>
        <p:nvSpPr>
          <p:cNvPr id="4" name="Footer Placeholder 4"/>
          <p:cNvSpPr>
            <a:spLocks noGrp="1"/>
          </p:cNvSpPr>
          <p:nvPr>
            <p:ph type="ftr" sz="quarter" idx="11"/>
          </p:nvPr>
        </p:nvSpPr>
        <p:spPr/>
        <p:txBody>
          <a:bodyPr/>
          <a:lstStyle>
            <a:lvl1pPr eaLnBrk="0" fontAlgn="auto" hangingPunct="0">
              <a:spcBef>
                <a:spcPts val="0"/>
              </a:spcBef>
              <a:spcAft>
                <a:spcPts val="0"/>
              </a:spcAft>
              <a:defRPr>
                <a:cs typeface="Lucida Sans Unicode" pitchFamily="34" charset="0"/>
              </a:defRPr>
            </a:lvl1pPr>
          </a:lstStyle>
          <a:p>
            <a:pPr>
              <a:defRPr/>
            </a:pPr>
            <a:r>
              <a:rPr lang="en-US"/>
              <a:t>G.Losurdo - AdV Project Leader</a:t>
            </a:r>
          </a:p>
        </p:txBody>
      </p:sp>
      <p:sp>
        <p:nvSpPr>
          <p:cNvPr id="5" name="Slide Number Placeholder 5"/>
          <p:cNvSpPr>
            <a:spLocks noGrp="1"/>
          </p:cNvSpPr>
          <p:nvPr>
            <p:ph type="sldNum" sz="quarter" idx="12"/>
          </p:nvPr>
        </p:nvSpPr>
        <p:spPr/>
        <p:txBody>
          <a:bodyPr/>
          <a:lstStyle>
            <a:lvl1pPr eaLnBrk="0" hangingPunct="0">
              <a:defRPr/>
            </a:lvl1pPr>
          </a:lstStyle>
          <a:p>
            <a:fld id="{B4824311-91F7-4874-A8E7-02D19A516586}" type="slidenum">
              <a:rPr lang="en-US"/>
              <a:pPr/>
              <a:t>‹N›</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eaLnBrk="0" hangingPunct="0">
              <a:defRPr/>
            </a:lvl1pPr>
          </a:lstStyle>
          <a:p>
            <a:r>
              <a:rPr lang="it-IT"/>
              <a:t>EGO Council - Cascina, Dec 4, 2009</a:t>
            </a:r>
            <a:endParaRPr lang="en-US"/>
          </a:p>
        </p:txBody>
      </p:sp>
      <p:sp>
        <p:nvSpPr>
          <p:cNvPr id="3" name="Footer Placeholder 4"/>
          <p:cNvSpPr>
            <a:spLocks noGrp="1"/>
          </p:cNvSpPr>
          <p:nvPr>
            <p:ph type="ftr" sz="quarter" idx="11"/>
          </p:nvPr>
        </p:nvSpPr>
        <p:spPr/>
        <p:txBody>
          <a:bodyPr/>
          <a:lstStyle>
            <a:lvl1pPr eaLnBrk="0" fontAlgn="auto" hangingPunct="0">
              <a:spcBef>
                <a:spcPts val="0"/>
              </a:spcBef>
              <a:spcAft>
                <a:spcPts val="0"/>
              </a:spcAft>
              <a:defRPr>
                <a:cs typeface="Lucida Sans Unicode" pitchFamily="34" charset="0"/>
              </a:defRPr>
            </a:lvl1pPr>
          </a:lstStyle>
          <a:p>
            <a:pPr>
              <a:defRPr/>
            </a:pPr>
            <a:r>
              <a:rPr lang="en-US"/>
              <a:t>G.Losurdo - AdV Project Leader</a:t>
            </a:r>
          </a:p>
        </p:txBody>
      </p:sp>
      <p:sp>
        <p:nvSpPr>
          <p:cNvPr id="4" name="Slide Number Placeholder 5"/>
          <p:cNvSpPr>
            <a:spLocks noGrp="1"/>
          </p:cNvSpPr>
          <p:nvPr>
            <p:ph type="sldNum" sz="quarter" idx="12"/>
          </p:nvPr>
        </p:nvSpPr>
        <p:spPr/>
        <p:txBody>
          <a:bodyPr/>
          <a:lstStyle>
            <a:lvl1pPr eaLnBrk="0" hangingPunct="0">
              <a:defRPr/>
            </a:lvl1pPr>
          </a:lstStyle>
          <a:p>
            <a:fld id="{5C9A262F-4930-4AF0-81D4-4D6C94B540F3}" type="slidenum">
              <a:rPr lang="en-US"/>
              <a:pPr/>
              <a:t>‹N›</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r>
              <a:rPr lang="it-IT"/>
              <a:t>EGO Council - Cascina, Dec 4, 2009</a:t>
            </a:r>
            <a:endParaRPr lang="en-US"/>
          </a:p>
        </p:txBody>
      </p:sp>
      <p:sp>
        <p:nvSpPr>
          <p:cNvPr id="6" name="Footer Placeholder 4"/>
          <p:cNvSpPr>
            <a:spLocks noGrp="1"/>
          </p:cNvSpPr>
          <p:nvPr>
            <p:ph type="ftr" sz="quarter" idx="11"/>
          </p:nvPr>
        </p:nvSpPr>
        <p:spPr/>
        <p:txBody>
          <a:bodyPr/>
          <a:lstStyle>
            <a:lvl1pPr eaLnBrk="0" fontAlgn="auto" hangingPunct="0">
              <a:spcBef>
                <a:spcPts val="0"/>
              </a:spcBef>
              <a:spcAft>
                <a:spcPts val="0"/>
              </a:spcAft>
              <a:defRPr>
                <a:cs typeface="Lucida Sans Unicode" pitchFamily="34" charset="0"/>
              </a:defRPr>
            </a:lvl1pPr>
          </a:lstStyle>
          <a:p>
            <a:pPr>
              <a:defRPr/>
            </a:pPr>
            <a:r>
              <a:rPr lang="en-US"/>
              <a:t>G.Losurdo - AdV Project Leader</a:t>
            </a:r>
          </a:p>
        </p:txBody>
      </p:sp>
      <p:sp>
        <p:nvSpPr>
          <p:cNvPr id="7" name="Slide Number Placeholder 5"/>
          <p:cNvSpPr>
            <a:spLocks noGrp="1"/>
          </p:cNvSpPr>
          <p:nvPr>
            <p:ph type="sldNum" sz="quarter" idx="12"/>
          </p:nvPr>
        </p:nvSpPr>
        <p:spPr/>
        <p:txBody>
          <a:bodyPr/>
          <a:lstStyle>
            <a:lvl1pPr eaLnBrk="0" hangingPunct="0">
              <a:defRPr/>
            </a:lvl1pPr>
          </a:lstStyle>
          <a:p>
            <a:fld id="{4AE3DA33-68C9-4D94-A1BA-9B97FC144B80}" type="slidenum">
              <a:rPr lang="en-US"/>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r>
              <a:rPr lang="it-IT"/>
              <a:t>EGO Council - Cascina, Dec 4, 2009</a:t>
            </a:r>
            <a:endParaRPr lang="en-US"/>
          </a:p>
        </p:txBody>
      </p:sp>
      <p:sp>
        <p:nvSpPr>
          <p:cNvPr id="6" name="Footer Placeholder 4"/>
          <p:cNvSpPr>
            <a:spLocks noGrp="1"/>
          </p:cNvSpPr>
          <p:nvPr>
            <p:ph type="ftr" sz="quarter" idx="11"/>
          </p:nvPr>
        </p:nvSpPr>
        <p:spPr/>
        <p:txBody>
          <a:bodyPr/>
          <a:lstStyle>
            <a:lvl1pPr eaLnBrk="0" fontAlgn="auto" hangingPunct="0">
              <a:spcBef>
                <a:spcPts val="0"/>
              </a:spcBef>
              <a:spcAft>
                <a:spcPts val="0"/>
              </a:spcAft>
              <a:defRPr>
                <a:cs typeface="Lucida Sans Unicode" pitchFamily="34" charset="0"/>
              </a:defRPr>
            </a:lvl1pPr>
          </a:lstStyle>
          <a:p>
            <a:pPr>
              <a:defRPr/>
            </a:pPr>
            <a:r>
              <a:rPr lang="en-US"/>
              <a:t>G.Losurdo - AdV Project Leader</a:t>
            </a:r>
          </a:p>
        </p:txBody>
      </p:sp>
      <p:sp>
        <p:nvSpPr>
          <p:cNvPr id="7" name="Slide Number Placeholder 5"/>
          <p:cNvSpPr>
            <a:spLocks noGrp="1"/>
          </p:cNvSpPr>
          <p:nvPr>
            <p:ph type="sldNum" sz="quarter" idx="12"/>
          </p:nvPr>
        </p:nvSpPr>
        <p:spPr/>
        <p:txBody>
          <a:bodyPr/>
          <a:lstStyle>
            <a:lvl1pPr eaLnBrk="0" hangingPunct="0">
              <a:defRPr/>
            </a:lvl1pPr>
          </a:lstStyle>
          <a:p>
            <a:fld id="{FA98C625-9CEB-4912-BF2B-84D33A98DC09}" type="slidenum">
              <a:rPr lang="en-US"/>
              <a:pPr/>
              <a:t>‹N›</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r>
              <a:rPr lang="it-IT"/>
              <a:t>EGO Council - Cascina, Dec 4, 2009</a:t>
            </a:r>
            <a:endParaRPr lang="en-US"/>
          </a:p>
        </p:txBody>
      </p:sp>
      <p:sp>
        <p:nvSpPr>
          <p:cNvPr id="5" name="Footer Placeholder 4"/>
          <p:cNvSpPr>
            <a:spLocks noGrp="1"/>
          </p:cNvSpPr>
          <p:nvPr>
            <p:ph type="ftr" sz="quarter" idx="11"/>
          </p:nvPr>
        </p:nvSpPr>
        <p:spPr/>
        <p:txBody>
          <a:bodyPr/>
          <a:lstStyle>
            <a:lvl1pPr eaLnBrk="0" fontAlgn="auto" hangingPunct="0">
              <a:spcBef>
                <a:spcPts val="0"/>
              </a:spcBef>
              <a:spcAft>
                <a:spcPts val="0"/>
              </a:spcAft>
              <a:defRPr>
                <a:cs typeface="Lucida Sans Unicode" pitchFamily="34" charset="0"/>
              </a:defRPr>
            </a:lvl1pPr>
          </a:lstStyle>
          <a:p>
            <a:pPr>
              <a:defRPr/>
            </a:pPr>
            <a:r>
              <a:rPr lang="en-US"/>
              <a:t>G.Losurdo - AdV Project Leader</a:t>
            </a:r>
          </a:p>
        </p:txBody>
      </p:sp>
      <p:sp>
        <p:nvSpPr>
          <p:cNvPr id="6" name="Slide Number Placeholder 5"/>
          <p:cNvSpPr>
            <a:spLocks noGrp="1"/>
          </p:cNvSpPr>
          <p:nvPr>
            <p:ph type="sldNum" sz="quarter" idx="12"/>
          </p:nvPr>
        </p:nvSpPr>
        <p:spPr/>
        <p:txBody>
          <a:bodyPr/>
          <a:lstStyle>
            <a:lvl1pPr eaLnBrk="0" hangingPunct="0">
              <a:defRPr/>
            </a:lvl1pPr>
          </a:lstStyle>
          <a:p>
            <a:fld id="{E01868E6-E6F3-41F7-99FA-FD007CDD8FAB}" type="slidenum">
              <a:rPr lang="en-US"/>
              <a:pPr/>
              <a:t>‹N›</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r>
              <a:rPr lang="it-IT"/>
              <a:t>EGO Council - Cascina, Dec 4, 2009</a:t>
            </a:r>
            <a:endParaRPr lang="en-US"/>
          </a:p>
        </p:txBody>
      </p:sp>
      <p:sp>
        <p:nvSpPr>
          <p:cNvPr id="5" name="Footer Placeholder 4"/>
          <p:cNvSpPr>
            <a:spLocks noGrp="1"/>
          </p:cNvSpPr>
          <p:nvPr>
            <p:ph type="ftr" sz="quarter" idx="11"/>
          </p:nvPr>
        </p:nvSpPr>
        <p:spPr/>
        <p:txBody>
          <a:bodyPr/>
          <a:lstStyle>
            <a:lvl1pPr eaLnBrk="0" fontAlgn="auto" hangingPunct="0">
              <a:spcBef>
                <a:spcPts val="0"/>
              </a:spcBef>
              <a:spcAft>
                <a:spcPts val="0"/>
              </a:spcAft>
              <a:defRPr>
                <a:cs typeface="Lucida Sans Unicode" pitchFamily="34" charset="0"/>
              </a:defRPr>
            </a:lvl1pPr>
          </a:lstStyle>
          <a:p>
            <a:pPr>
              <a:defRPr/>
            </a:pPr>
            <a:r>
              <a:rPr lang="en-US"/>
              <a:t>G.Losurdo - AdV Project Leader</a:t>
            </a:r>
          </a:p>
        </p:txBody>
      </p:sp>
      <p:sp>
        <p:nvSpPr>
          <p:cNvPr id="6" name="Slide Number Placeholder 5"/>
          <p:cNvSpPr>
            <a:spLocks noGrp="1"/>
          </p:cNvSpPr>
          <p:nvPr>
            <p:ph type="sldNum" sz="quarter" idx="12"/>
          </p:nvPr>
        </p:nvSpPr>
        <p:spPr/>
        <p:txBody>
          <a:bodyPr/>
          <a:lstStyle>
            <a:lvl1pPr eaLnBrk="0" hangingPunct="0">
              <a:defRPr/>
            </a:lvl1pPr>
          </a:lstStyle>
          <a:p>
            <a:fld id="{CB7C73E5-44BE-4851-8085-3757E0ECE6DB}" type="slidenum">
              <a:rPr lang="en-US"/>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60413" y="2781301"/>
            <a:ext cx="7772400" cy="952500"/>
          </a:xfrm>
        </p:spPr>
        <p:txBody>
          <a:bodyPr/>
          <a:lstStyle>
            <a:lvl1pPr algn="ctr">
              <a:defRPr sz="3200" b="0" cap="none" baseline="0">
                <a:solidFill>
                  <a:srgbClr val="008080"/>
                </a:solidFill>
              </a:defRPr>
            </a:lvl1pPr>
          </a:lstStyle>
          <a:p>
            <a:r>
              <a:rPr lang="en-US" dirty="0"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76275" y="1030288"/>
            <a:ext cx="3714750" cy="50974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43425" y="1030288"/>
            <a:ext cx="3716338" cy="50974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pSp>
        <p:nvGrpSpPr>
          <p:cNvPr id="1026" name="Group 1"/>
          <p:cNvGrpSpPr>
            <a:grpSpLocks/>
          </p:cNvGrpSpPr>
          <p:nvPr/>
        </p:nvGrpSpPr>
        <p:grpSpPr bwMode="auto">
          <a:xfrm>
            <a:off x="2884488" y="6399213"/>
            <a:ext cx="2592387" cy="377825"/>
            <a:chOff x="1817" y="4031"/>
            <a:chExt cx="1633" cy="238"/>
          </a:xfrm>
        </p:grpSpPr>
        <p:sp>
          <p:nvSpPr>
            <p:cNvPr id="2" name="AutoShape 2"/>
            <p:cNvSpPr>
              <a:spLocks noChangeArrowheads="1"/>
            </p:cNvSpPr>
            <p:nvPr/>
          </p:nvSpPr>
          <p:spPr bwMode="auto">
            <a:xfrm>
              <a:off x="1817" y="4031"/>
              <a:ext cx="1633" cy="238"/>
            </a:xfrm>
            <a:prstGeom prst="roundRect">
              <a:avLst>
                <a:gd name="adj" fmla="val 417"/>
              </a:avLst>
            </a:prstGeom>
            <a:noFill/>
            <a:ln w="9525">
              <a:noFill/>
              <a:round/>
              <a:headEnd/>
              <a:tailEnd/>
            </a:ln>
          </p:spPr>
          <p:txBody>
            <a:bodyPr wrap="none" anchor="ctr"/>
            <a:lstStyle/>
            <a:p>
              <a:endParaRPr lang="en-US">
                <a:solidFill>
                  <a:srgbClr val="606060"/>
                </a:solidFill>
              </a:endParaRPr>
            </a:p>
          </p:txBody>
        </p:sp>
        <p:sp>
          <p:nvSpPr>
            <p:cNvPr id="1027" name="Text Box 3"/>
            <p:cNvSpPr txBox="1">
              <a:spLocks noChangeArrowheads="1"/>
            </p:cNvSpPr>
            <p:nvPr/>
          </p:nvSpPr>
          <p:spPr bwMode="auto">
            <a:xfrm>
              <a:off x="1817" y="4075"/>
              <a:ext cx="1633" cy="169"/>
            </a:xfrm>
            <a:prstGeom prst="rect">
              <a:avLst/>
            </a:prstGeom>
            <a:noFill/>
            <a:ln w="9525">
              <a:noFill/>
              <a:miter lim="800000"/>
              <a:headEnd/>
              <a:tailEnd/>
            </a:ln>
          </p:spPr>
          <p:txBody>
            <a:bodyPr lIns="92160" tIns="46080" rIns="92160" bIns="46080" anchor="ctr">
              <a:spAutoFit/>
            </a:bodyPr>
            <a:lstStyle/>
            <a:p>
              <a:pPr algn="ctr">
                <a:lnSpc>
                  <a:spcPct val="95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AEB7FAC1-6C0D-4DE8-A6FE-E91B49964DAB}" type="slidenum">
                <a:rPr lang="en-GB" sz="1200" b="1">
                  <a:solidFill>
                    <a:srgbClr val="606060"/>
                  </a:solidFill>
                </a:rPr>
                <a:pPr algn="ctr">
                  <a:lnSpc>
                    <a:spcPct val="95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‹N›</a:t>
              </a:fld>
              <a:endParaRPr lang="en-GB" sz="1200" b="1">
                <a:solidFill>
                  <a:srgbClr val="606060"/>
                </a:solidFill>
              </a:endParaRPr>
            </a:p>
          </p:txBody>
        </p:sp>
      </p:grpSp>
      <p:sp>
        <p:nvSpPr>
          <p:cNvPr id="1034" name="Text Box 10"/>
          <p:cNvSpPr txBox="1">
            <a:spLocks noChangeArrowheads="1"/>
          </p:cNvSpPr>
          <p:nvPr/>
        </p:nvSpPr>
        <p:spPr bwMode="auto">
          <a:xfrm>
            <a:off x="4789488" y="6462713"/>
            <a:ext cx="3676650" cy="241300"/>
          </a:xfrm>
          <a:prstGeom prst="rect">
            <a:avLst/>
          </a:prstGeom>
          <a:noFill/>
          <a:ln w="9525">
            <a:noFill/>
            <a:miter lim="800000"/>
            <a:headEnd/>
            <a:tailEnd/>
          </a:ln>
        </p:spPr>
        <p:txBody>
          <a:bodyPr lIns="90000" tIns="46800" rIns="90000" bIns="46800">
            <a:spAutoFit/>
          </a:bodyPr>
          <a:lstStyle/>
          <a:p>
            <a:pPr algn="r">
              <a:lnSpc>
                <a:spcPct val="95000"/>
              </a:lnSpc>
              <a:spcBef>
                <a:spcPts val="7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000" dirty="0" smtClean="0">
                <a:solidFill>
                  <a:schemeClr val="bg2">
                    <a:lumMod val="75000"/>
                  </a:schemeClr>
                </a:solidFill>
                <a:ea typeface="+mn-ea"/>
                <a:cs typeface="+mn-cs"/>
              </a:rPr>
              <a:t>Virgo Week, Cascina 10/12/2014</a:t>
            </a:r>
            <a:endParaRPr lang="en-US" sz="1000" dirty="0">
              <a:solidFill>
                <a:schemeClr val="bg2">
                  <a:lumMod val="75000"/>
                </a:schemeClr>
              </a:solidFill>
              <a:ea typeface="+mn-ea"/>
              <a:cs typeface="+mn-cs"/>
            </a:endParaRPr>
          </a:p>
        </p:txBody>
      </p:sp>
      <p:sp>
        <p:nvSpPr>
          <p:cNvPr id="1037" name="Rectangle 13"/>
          <p:cNvSpPr>
            <a:spLocks noGrp="1" noChangeArrowheads="1"/>
          </p:cNvSpPr>
          <p:nvPr>
            <p:ph type="title"/>
          </p:nvPr>
        </p:nvSpPr>
        <p:spPr bwMode="auto">
          <a:xfrm>
            <a:off x="1301750" y="0"/>
            <a:ext cx="7518400" cy="896938"/>
          </a:xfrm>
          <a:prstGeom prst="rect">
            <a:avLst/>
          </a:prstGeom>
          <a:noFill/>
          <a:ln w="9525">
            <a:noFill/>
            <a:miter lim="800000"/>
            <a:headEnd/>
            <a:tailEnd/>
          </a:ln>
          <a:effectLst/>
        </p:spPr>
        <p:txBody>
          <a:bodyPr vert="horz" wrap="square" lIns="0" tIns="228600" rIns="0" bIns="228600" numCol="1" anchor="t" anchorCtr="0" compatLnSpc="1">
            <a:prstTxWarp prst="textNoShape">
              <a:avLst/>
            </a:prstTxWarp>
          </a:bodyPr>
          <a:lstStyle/>
          <a:p>
            <a:pPr lvl="0"/>
            <a:r>
              <a:rPr lang="en-GB" dirty="0" err="1" smtClean="0"/>
              <a:t>Klicken</a:t>
            </a:r>
            <a:r>
              <a:rPr lang="en-GB" dirty="0" smtClean="0"/>
              <a:t> </a:t>
            </a:r>
            <a:r>
              <a:rPr lang="en-GB" dirty="0" err="1" smtClean="0"/>
              <a:t>Sie</a:t>
            </a:r>
            <a:r>
              <a:rPr lang="en-GB" dirty="0" smtClean="0"/>
              <a:t>, um das Format des </a:t>
            </a:r>
            <a:r>
              <a:rPr lang="en-GB" dirty="0" err="1" smtClean="0"/>
              <a:t>Titeltextes</a:t>
            </a:r>
            <a:r>
              <a:rPr lang="en-GB" dirty="0" smtClean="0"/>
              <a:t> </a:t>
            </a:r>
            <a:r>
              <a:rPr lang="en-GB" dirty="0" err="1" smtClean="0"/>
              <a:t>zu</a:t>
            </a:r>
            <a:r>
              <a:rPr lang="en-GB" dirty="0" smtClean="0"/>
              <a:t> </a:t>
            </a:r>
            <a:r>
              <a:rPr lang="en-GB" dirty="0" err="1" smtClean="0"/>
              <a:t>bearbeiten</a:t>
            </a:r>
            <a:endParaRPr lang="en-GB" dirty="0" smtClean="0"/>
          </a:p>
        </p:txBody>
      </p:sp>
      <p:sp>
        <p:nvSpPr>
          <p:cNvPr id="1029" name="Rectangle 14"/>
          <p:cNvSpPr>
            <a:spLocks noGrp="1" noChangeArrowheads="1"/>
          </p:cNvSpPr>
          <p:nvPr>
            <p:ph type="body" idx="1"/>
          </p:nvPr>
        </p:nvSpPr>
        <p:spPr bwMode="auto">
          <a:xfrm>
            <a:off x="676275" y="1030288"/>
            <a:ext cx="7583488" cy="5097462"/>
          </a:xfrm>
          <a:prstGeom prst="rect">
            <a:avLst/>
          </a:prstGeom>
          <a:noFill/>
          <a:ln w="9525">
            <a:noFill/>
            <a:miter lim="800000"/>
            <a:headEnd/>
            <a:tailEnd/>
          </a:ln>
        </p:spPr>
        <p:txBody>
          <a:bodyPr vert="horz" wrap="square" lIns="92160" tIns="46080" rIns="92160" bIns="46080" numCol="1" anchor="t" anchorCtr="0" compatLnSpc="1">
            <a:prstTxWarp prst="textNoShape">
              <a:avLst/>
            </a:prstTxWarp>
          </a:bodyPr>
          <a:lstStyle/>
          <a:p>
            <a:pPr lvl="0"/>
            <a:r>
              <a:rPr lang="en-GB" dirty="0" err="1" smtClean="0"/>
              <a:t>Klicken</a:t>
            </a:r>
            <a:r>
              <a:rPr lang="en-GB" dirty="0" smtClean="0"/>
              <a:t> </a:t>
            </a:r>
            <a:r>
              <a:rPr lang="en-GB" dirty="0" err="1" smtClean="0"/>
              <a:t>Sie</a:t>
            </a:r>
            <a:r>
              <a:rPr lang="en-GB" dirty="0" smtClean="0"/>
              <a:t>, um die </a:t>
            </a:r>
            <a:r>
              <a:rPr lang="en-GB" dirty="0" err="1" smtClean="0"/>
              <a:t>Formate</a:t>
            </a:r>
            <a:r>
              <a:rPr lang="en-GB" dirty="0" smtClean="0"/>
              <a:t> des </a:t>
            </a:r>
            <a:r>
              <a:rPr lang="en-GB" dirty="0" err="1" smtClean="0"/>
              <a:t>Gliederungstextes</a:t>
            </a:r>
            <a:r>
              <a:rPr lang="en-GB" dirty="0" smtClean="0"/>
              <a:t> </a:t>
            </a:r>
            <a:r>
              <a:rPr lang="en-GB" dirty="0" err="1" smtClean="0"/>
              <a:t>zu</a:t>
            </a:r>
            <a:r>
              <a:rPr lang="en-GB" dirty="0" smtClean="0"/>
              <a:t> </a:t>
            </a:r>
            <a:r>
              <a:rPr lang="en-GB" dirty="0" err="1" smtClean="0"/>
              <a:t>bearbeiten</a:t>
            </a:r>
            <a:endParaRPr lang="en-GB" dirty="0" smtClean="0"/>
          </a:p>
          <a:p>
            <a:pPr lvl="1"/>
            <a:r>
              <a:rPr lang="en-GB" dirty="0" err="1" smtClean="0"/>
              <a:t>Zweite</a:t>
            </a:r>
            <a:r>
              <a:rPr lang="en-GB" dirty="0" smtClean="0"/>
              <a:t> </a:t>
            </a:r>
            <a:r>
              <a:rPr lang="en-GB" dirty="0" err="1" smtClean="0"/>
              <a:t>Gliederungsebene</a:t>
            </a:r>
            <a:endParaRPr lang="en-GB" dirty="0" smtClean="0"/>
          </a:p>
          <a:p>
            <a:pPr lvl="2"/>
            <a:r>
              <a:rPr lang="en-GB" dirty="0" err="1" smtClean="0"/>
              <a:t>Dritte</a:t>
            </a:r>
            <a:r>
              <a:rPr lang="en-GB" dirty="0" smtClean="0"/>
              <a:t> </a:t>
            </a:r>
            <a:r>
              <a:rPr lang="en-GB" dirty="0" err="1" smtClean="0"/>
              <a:t>Gliederungsebene</a:t>
            </a:r>
            <a:endParaRPr lang="en-GB" dirty="0" smtClean="0"/>
          </a:p>
          <a:p>
            <a:pPr lvl="3"/>
            <a:r>
              <a:rPr lang="en-GB" dirty="0" err="1" smtClean="0"/>
              <a:t>Vierte</a:t>
            </a:r>
            <a:r>
              <a:rPr lang="en-GB" dirty="0" smtClean="0"/>
              <a:t> </a:t>
            </a:r>
            <a:r>
              <a:rPr lang="en-GB" dirty="0" err="1" smtClean="0"/>
              <a:t>Gliederungsebene</a:t>
            </a:r>
            <a:endParaRPr lang="en-GB" dirty="0" smtClean="0"/>
          </a:p>
          <a:p>
            <a:pPr lvl="4"/>
            <a:r>
              <a:rPr lang="en-GB" dirty="0" err="1" smtClean="0"/>
              <a:t>Fünfte</a:t>
            </a:r>
            <a:r>
              <a:rPr lang="en-GB" dirty="0" smtClean="0"/>
              <a:t> </a:t>
            </a:r>
            <a:r>
              <a:rPr lang="en-GB" dirty="0" err="1" smtClean="0"/>
              <a:t>Gliederungsebene</a:t>
            </a:r>
            <a:endParaRPr lang="en-GB" dirty="0" smtClean="0"/>
          </a:p>
          <a:p>
            <a:pPr lvl="4"/>
            <a:r>
              <a:rPr lang="en-GB" dirty="0" err="1" smtClean="0"/>
              <a:t>Sechste</a:t>
            </a:r>
            <a:r>
              <a:rPr lang="en-GB" dirty="0" smtClean="0"/>
              <a:t> </a:t>
            </a:r>
            <a:r>
              <a:rPr lang="en-GB" dirty="0" err="1" smtClean="0"/>
              <a:t>Gliederungsebene</a:t>
            </a:r>
            <a:endParaRPr lang="en-GB" dirty="0" smtClean="0"/>
          </a:p>
          <a:p>
            <a:pPr lvl="4"/>
            <a:r>
              <a:rPr lang="en-GB" dirty="0" err="1" smtClean="0"/>
              <a:t>Siebente</a:t>
            </a:r>
            <a:r>
              <a:rPr lang="en-GB" dirty="0" smtClean="0"/>
              <a:t> </a:t>
            </a:r>
            <a:r>
              <a:rPr lang="en-GB" dirty="0" err="1" smtClean="0"/>
              <a:t>Gliederungsebene</a:t>
            </a:r>
            <a:endParaRPr lang="en-GB" dirty="0" smtClean="0"/>
          </a:p>
          <a:p>
            <a:pPr lvl="4"/>
            <a:r>
              <a:rPr lang="en-GB" dirty="0" err="1" smtClean="0"/>
              <a:t>Achte</a:t>
            </a:r>
            <a:r>
              <a:rPr lang="en-GB" dirty="0" smtClean="0"/>
              <a:t> </a:t>
            </a:r>
            <a:r>
              <a:rPr lang="en-GB" dirty="0" err="1" smtClean="0"/>
              <a:t>Gliederungsebene</a:t>
            </a:r>
            <a:endParaRPr lang="en-GB" dirty="0" smtClean="0"/>
          </a:p>
          <a:p>
            <a:pPr lvl="4"/>
            <a:r>
              <a:rPr lang="en-GB" dirty="0" err="1" smtClean="0"/>
              <a:t>Neunte</a:t>
            </a:r>
            <a:r>
              <a:rPr lang="en-GB" dirty="0" smtClean="0"/>
              <a:t> </a:t>
            </a:r>
            <a:r>
              <a:rPr lang="en-GB" dirty="0" err="1" smtClean="0"/>
              <a:t>Gliederungsebene</a:t>
            </a:r>
            <a:endParaRPr lang="en-GB" dirty="0" smtClean="0"/>
          </a:p>
        </p:txBody>
      </p:sp>
      <p:sp>
        <p:nvSpPr>
          <p:cNvPr id="1040" name="Text Box 16"/>
          <p:cNvSpPr txBox="1">
            <a:spLocks noChangeArrowheads="1"/>
          </p:cNvSpPr>
          <p:nvPr userDrawn="1"/>
        </p:nvSpPr>
        <p:spPr bwMode="auto">
          <a:xfrm>
            <a:off x="584200" y="6438900"/>
            <a:ext cx="998538" cy="247650"/>
          </a:xfrm>
          <a:prstGeom prst="rect">
            <a:avLst/>
          </a:prstGeom>
          <a:noFill/>
          <a:ln w="9525" algn="ctr">
            <a:noFill/>
            <a:miter lim="800000"/>
            <a:headEnd/>
            <a:tailEnd/>
          </a:ln>
          <a:effectLst/>
        </p:spPr>
        <p:txBody>
          <a:bodyPr wrap="none" lIns="92160" tIns="46080" rIns="92160" bIns="46080">
            <a:spAutoFit/>
          </a:bodyPr>
          <a:lstStyle/>
          <a:p>
            <a:pPr marL="228600" indent="-228600" defTabSz="449263">
              <a:spcBef>
                <a:spcPts val="300"/>
              </a:spcBef>
              <a:buClr>
                <a:srgbClr val="000000"/>
              </a:buClr>
              <a:buSzPct val="100000"/>
              <a:buFont typeface="Times New Roman" pitchFamily="18" charset="0"/>
              <a:buNone/>
              <a:defRPr/>
            </a:pPr>
            <a:r>
              <a:rPr lang="en-US" sz="1000" dirty="0">
                <a:solidFill>
                  <a:schemeClr val="bg2">
                    <a:lumMod val="75000"/>
                  </a:schemeClr>
                </a:solidFill>
                <a:ea typeface="+mn-ea"/>
              </a:rPr>
              <a:t>H. Heitmann</a:t>
            </a:r>
          </a:p>
        </p:txBody>
      </p:sp>
      <p:pic>
        <p:nvPicPr>
          <p:cNvPr id="1031" name="Picture 28" descr="advlogo_final"/>
          <p:cNvPicPr>
            <a:picLocks noChangeAspect="1" noChangeArrowheads="1"/>
          </p:cNvPicPr>
          <p:nvPr userDrawn="1"/>
        </p:nvPicPr>
        <p:blipFill>
          <a:blip r:embed="rId13" cstate="print"/>
          <a:srcRect/>
          <a:stretch>
            <a:fillRect/>
          </a:stretch>
        </p:blipFill>
        <p:spPr bwMode="auto">
          <a:xfrm>
            <a:off x="228600" y="152400"/>
            <a:ext cx="1143000" cy="620713"/>
          </a:xfrm>
          <a:prstGeom prst="rect">
            <a:avLst/>
          </a:prstGeom>
          <a:noFill/>
          <a:ln w="9525">
            <a:noFill/>
            <a:miter lim="800000"/>
            <a:headEnd/>
            <a:tailEnd/>
          </a:ln>
          <a:effectLst>
            <a:outerShdw blurRad="50800" dist="76200" dir="2700000" algn="tl" rotWithShape="0">
              <a:schemeClr val="bg1">
                <a:lumMod val="50000"/>
                <a:alpha val="30000"/>
              </a:schemeClr>
            </a:outerShdw>
          </a:effectLst>
        </p:spPr>
      </p:pic>
    </p:spTree>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xStyles>
    <p:titleStyle>
      <a:lvl1pPr algn="ctr" defTabSz="449263" rtl="0" eaLnBrk="0" fontAlgn="base" hangingPunct="0">
        <a:spcBef>
          <a:spcPct val="0"/>
        </a:spcBef>
        <a:spcAft>
          <a:spcPct val="0"/>
        </a:spcAft>
        <a:buClr>
          <a:srgbClr val="000000"/>
        </a:buClr>
        <a:buSzPct val="100000"/>
        <a:buFont typeface="Times" pitchFamily="18" charset="0"/>
        <a:defRPr sz="2400">
          <a:solidFill>
            <a:srgbClr val="4D4D4D"/>
          </a:solidFill>
          <a:effectLst>
            <a:outerShdw blurRad="38100" dist="38100" dir="2700000" algn="tl">
              <a:srgbClr val="C0C0C0"/>
            </a:outerShdw>
          </a:effectLst>
          <a:latin typeface="+mj-lt"/>
          <a:ea typeface="Lucida Sans Unicode" pitchFamily="34" charset="0"/>
          <a:cs typeface="+mj-cs"/>
        </a:defRPr>
      </a:lvl1pPr>
      <a:lvl2pPr algn="ctr" defTabSz="449263" rtl="0" eaLnBrk="0" fontAlgn="base" hangingPunct="0">
        <a:spcBef>
          <a:spcPct val="0"/>
        </a:spcBef>
        <a:spcAft>
          <a:spcPct val="0"/>
        </a:spcAft>
        <a:buClr>
          <a:srgbClr val="000000"/>
        </a:buClr>
        <a:buSzPct val="100000"/>
        <a:buFont typeface="Times" pitchFamily="18" charset="0"/>
        <a:defRPr sz="2400">
          <a:solidFill>
            <a:srgbClr val="4D4D4D"/>
          </a:solidFill>
          <a:latin typeface="Verdana" pitchFamily="34" charset="0"/>
          <a:ea typeface="Lucida Sans Unicode" pitchFamily="34" charset="0"/>
          <a:cs typeface="Lucida Sans Unicode" pitchFamily="34" charset="0"/>
        </a:defRPr>
      </a:lvl2pPr>
      <a:lvl3pPr algn="ctr" defTabSz="449263" rtl="0" eaLnBrk="0" fontAlgn="base" hangingPunct="0">
        <a:spcBef>
          <a:spcPct val="0"/>
        </a:spcBef>
        <a:spcAft>
          <a:spcPct val="0"/>
        </a:spcAft>
        <a:buClr>
          <a:srgbClr val="000000"/>
        </a:buClr>
        <a:buSzPct val="100000"/>
        <a:buFont typeface="Times" pitchFamily="18" charset="0"/>
        <a:defRPr sz="2400">
          <a:solidFill>
            <a:srgbClr val="4D4D4D"/>
          </a:solidFill>
          <a:latin typeface="Verdana" pitchFamily="34" charset="0"/>
          <a:ea typeface="Lucida Sans Unicode" pitchFamily="34" charset="0"/>
          <a:cs typeface="Lucida Sans Unicode" pitchFamily="34" charset="0"/>
        </a:defRPr>
      </a:lvl3pPr>
      <a:lvl4pPr algn="ctr" defTabSz="449263" rtl="0" eaLnBrk="0" fontAlgn="base" hangingPunct="0">
        <a:spcBef>
          <a:spcPct val="0"/>
        </a:spcBef>
        <a:spcAft>
          <a:spcPct val="0"/>
        </a:spcAft>
        <a:buClr>
          <a:srgbClr val="000000"/>
        </a:buClr>
        <a:buSzPct val="100000"/>
        <a:buFont typeface="Times" pitchFamily="18" charset="0"/>
        <a:defRPr sz="2400">
          <a:solidFill>
            <a:srgbClr val="4D4D4D"/>
          </a:solidFill>
          <a:latin typeface="Verdana" pitchFamily="34" charset="0"/>
          <a:ea typeface="Lucida Sans Unicode" pitchFamily="34" charset="0"/>
          <a:cs typeface="Lucida Sans Unicode" pitchFamily="34" charset="0"/>
        </a:defRPr>
      </a:lvl4pPr>
      <a:lvl5pPr algn="ctr" defTabSz="449263" rtl="0" eaLnBrk="0" fontAlgn="base" hangingPunct="0">
        <a:spcBef>
          <a:spcPct val="0"/>
        </a:spcBef>
        <a:spcAft>
          <a:spcPct val="0"/>
        </a:spcAft>
        <a:buClr>
          <a:srgbClr val="000000"/>
        </a:buClr>
        <a:buSzPct val="100000"/>
        <a:buFont typeface="Times" pitchFamily="18" charset="0"/>
        <a:defRPr sz="2400">
          <a:solidFill>
            <a:srgbClr val="4D4D4D"/>
          </a:solidFill>
          <a:latin typeface="Verdana" pitchFamily="34" charset="0"/>
          <a:ea typeface="Lucida Sans Unicode" pitchFamily="34" charset="0"/>
          <a:cs typeface="Lucida Sans Unicode" pitchFamily="34" charset="0"/>
        </a:defRPr>
      </a:lvl5pPr>
      <a:lvl6pPr marL="457200" algn="l" defTabSz="449263" rtl="0" eaLnBrk="0" fontAlgn="base" hangingPunct="0">
        <a:spcBef>
          <a:spcPct val="0"/>
        </a:spcBef>
        <a:spcAft>
          <a:spcPct val="0"/>
        </a:spcAft>
        <a:buClr>
          <a:srgbClr val="000000"/>
        </a:buClr>
        <a:buSzPct val="100000"/>
        <a:buFont typeface="Times" pitchFamily="18" charset="0"/>
        <a:defRPr sz="4400">
          <a:solidFill>
            <a:srgbClr val="000000"/>
          </a:solidFill>
          <a:latin typeface="Times New Roman" pitchFamily="18" charset="0"/>
          <a:cs typeface="Lucida Sans Unicode" pitchFamily="34" charset="0"/>
        </a:defRPr>
      </a:lvl6pPr>
      <a:lvl7pPr marL="914400" algn="l" defTabSz="449263" rtl="0" eaLnBrk="0" fontAlgn="base" hangingPunct="0">
        <a:spcBef>
          <a:spcPct val="0"/>
        </a:spcBef>
        <a:spcAft>
          <a:spcPct val="0"/>
        </a:spcAft>
        <a:buClr>
          <a:srgbClr val="000000"/>
        </a:buClr>
        <a:buSzPct val="100000"/>
        <a:buFont typeface="Times" pitchFamily="18" charset="0"/>
        <a:defRPr sz="4400">
          <a:solidFill>
            <a:srgbClr val="000000"/>
          </a:solidFill>
          <a:latin typeface="Times New Roman" pitchFamily="18" charset="0"/>
          <a:cs typeface="Lucida Sans Unicode" pitchFamily="34" charset="0"/>
        </a:defRPr>
      </a:lvl7pPr>
      <a:lvl8pPr marL="1371600" algn="l" defTabSz="449263" rtl="0" eaLnBrk="0" fontAlgn="base" hangingPunct="0">
        <a:spcBef>
          <a:spcPct val="0"/>
        </a:spcBef>
        <a:spcAft>
          <a:spcPct val="0"/>
        </a:spcAft>
        <a:buClr>
          <a:srgbClr val="000000"/>
        </a:buClr>
        <a:buSzPct val="100000"/>
        <a:buFont typeface="Times" pitchFamily="18" charset="0"/>
        <a:defRPr sz="4400">
          <a:solidFill>
            <a:srgbClr val="000000"/>
          </a:solidFill>
          <a:latin typeface="Times New Roman" pitchFamily="18" charset="0"/>
          <a:cs typeface="Lucida Sans Unicode" pitchFamily="34" charset="0"/>
        </a:defRPr>
      </a:lvl8pPr>
      <a:lvl9pPr marL="1828800" algn="l" defTabSz="449263" rtl="0" eaLnBrk="0" fontAlgn="base" hangingPunct="0">
        <a:spcBef>
          <a:spcPct val="0"/>
        </a:spcBef>
        <a:spcAft>
          <a:spcPct val="0"/>
        </a:spcAft>
        <a:buClr>
          <a:srgbClr val="000000"/>
        </a:buClr>
        <a:buSzPct val="100000"/>
        <a:buFont typeface="Times" pitchFamily="18" charset="0"/>
        <a:defRPr sz="4400">
          <a:solidFill>
            <a:srgbClr val="000000"/>
          </a:solidFill>
          <a:latin typeface="Times New Roman" pitchFamily="18" charset="0"/>
          <a:cs typeface="Lucida Sans Unicode" pitchFamily="34" charset="0"/>
        </a:defRPr>
      </a:lvl9pPr>
    </p:titleStyle>
    <p:bodyStyle>
      <a:lvl1pPr marL="258763" indent="-258763" algn="l" defTabSz="449263" rtl="0" eaLnBrk="0" fontAlgn="base" hangingPunct="0">
        <a:spcBef>
          <a:spcPts val="1275"/>
        </a:spcBef>
        <a:spcAft>
          <a:spcPct val="0"/>
        </a:spcAft>
        <a:buClr>
          <a:srgbClr val="000000"/>
        </a:buClr>
        <a:buSzPct val="100000"/>
        <a:buFont typeface="Times New Roman" pitchFamily="18" charset="0"/>
        <a:defRPr>
          <a:solidFill>
            <a:srgbClr val="009999"/>
          </a:solidFill>
          <a:latin typeface="+mn-lt"/>
          <a:ea typeface="Lucida Sans Unicode" pitchFamily="34" charset="0"/>
          <a:cs typeface="+mn-cs"/>
        </a:defRPr>
      </a:lvl1pPr>
      <a:lvl2pPr marL="685800" indent="-228600" algn="l" defTabSz="449263" rtl="0" eaLnBrk="0" fontAlgn="base" hangingPunct="0">
        <a:spcBef>
          <a:spcPts val="300"/>
        </a:spcBef>
        <a:spcAft>
          <a:spcPct val="0"/>
        </a:spcAft>
        <a:buClr>
          <a:srgbClr val="000000"/>
        </a:buClr>
        <a:buSzPct val="100000"/>
        <a:buFont typeface="Times New Roman" pitchFamily="18" charset="0"/>
        <a:defRPr sz="1600">
          <a:solidFill>
            <a:srgbClr val="4D4D4D"/>
          </a:solidFill>
          <a:latin typeface="+mn-lt"/>
          <a:ea typeface="Lucida Sans Unicode" pitchFamily="34" charset="0"/>
          <a:cs typeface="+mn-cs"/>
        </a:defRPr>
      </a:lvl2pPr>
      <a:lvl3pPr marL="1143000" indent="-228600" algn="l" defTabSz="449263" rtl="0" eaLnBrk="0" fontAlgn="base" hangingPunct="0">
        <a:spcBef>
          <a:spcPts val="200"/>
        </a:spcBef>
        <a:spcAft>
          <a:spcPct val="0"/>
        </a:spcAft>
        <a:buClr>
          <a:srgbClr val="000000"/>
        </a:buClr>
        <a:buSzPct val="100000"/>
        <a:buFont typeface="Times New Roman" pitchFamily="18" charset="0"/>
        <a:defRPr sz="1500">
          <a:solidFill>
            <a:srgbClr val="4D4D4D"/>
          </a:solidFill>
          <a:latin typeface="+mn-lt"/>
          <a:ea typeface="Lucida Sans Unicode" pitchFamily="34" charset="0"/>
          <a:cs typeface="+mn-cs"/>
        </a:defRPr>
      </a:lvl3pPr>
      <a:lvl4pPr marL="1600200" indent="-228600" algn="l" defTabSz="449263" rtl="0" eaLnBrk="0" fontAlgn="base" hangingPunct="0">
        <a:spcBef>
          <a:spcPts val="100"/>
        </a:spcBef>
        <a:spcAft>
          <a:spcPct val="0"/>
        </a:spcAft>
        <a:buClr>
          <a:srgbClr val="000000"/>
        </a:buClr>
        <a:buSzPct val="100000"/>
        <a:buFont typeface="Times New Roman" pitchFamily="18" charset="0"/>
        <a:defRPr sz="1400">
          <a:solidFill>
            <a:srgbClr val="4D4D4D"/>
          </a:solidFill>
          <a:latin typeface="+mn-lt"/>
          <a:ea typeface="Lucida Sans Unicode" pitchFamily="34" charset="0"/>
          <a:cs typeface="+mn-cs"/>
        </a:defRPr>
      </a:lvl4pPr>
      <a:lvl5pPr marL="2057400" indent="-228600" algn="l" defTabSz="449263" rtl="0" eaLnBrk="0" fontAlgn="base" hangingPunct="0">
        <a:spcBef>
          <a:spcPct val="0"/>
        </a:spcBef>
        <a:spcAft>
          <a:spcPct val="0"/>
        </a:spcAft>
        <a:buClr>
          <a:srgbClr val="000000"/>
        </a:buClr>
        <a:buSzPct val="100000"/>
        <a:buFont typeface="Times New Roman" pitchFamily="18" charset="0"/>
        <a:defRPr sz="1300">
          <a:solidFill>
            <a:srgbClr val="4D4D4D"/>
          </a:solidFill>
          <a:latin typeface="+mn-lt"/>
          <a:ea typeface="Lucida Sans Unicode" pitchFamily="34" charset="0"/>
          <a:cs typeface="+mn-cs"/>
        </a:defRPr>
      </a:lvl5pPr>
      <a:lvl6pPr marL="2514600" indent="-228600" algn="l" defTabSz="449263" rtl="0" eaLnBrk="0" fontAlgn="base" hangingPunct="0">
        <a:spcBef>
          <a:spcPct val="0"/>
        </a:spcBef>
        <a:spcAft>
          <a:spcPct val="0"/>
        </a:spcAft>
        <a:buClr>
          <a:srgbClr val="000000"/>
        </a:buClr>
        <a:buSzPct val="100000"/>
        <a:buFont typeface="Times New Roman" pitchFamily="18" charset="0"/>
        <a:defRPr sz="1300">
          <a:solidFill>
            <a:srgbClr val="4D4D4D"/>
          </a:solidFill>
          <a:latin typeface="+mn-lt"/>
          <a:cs typeface="+mn-cs"/>
        </a:defRPr>
      </a:lvl6pPr>
      <a:lvl7pPr marL="2971800" indent="-228600" algn="l" defTabSz="449263" rtl="0" eaLnBrk="0" fontAlgn="base" hangingPunct="0">
        <a:spcBef>
          <a:spcPct val="0"/>
        </a:spcBef>
        <a:spcAft>
          <a:spcPct val="0"/>
        </a:spcAft>
        <a:buClr>
          <a:srgbClr val="000000"/>
        </a:buClr>
        <a:buSzPct val="100000"/>
        <a:buFont typeface="Times New Roman" pitchFamily="18" charset="0"/>
        <a:defRPr sz="1300">
          <a:solidFill>
            <a:srgbClr val="4D4D4D"/>
          </a:solidFill>
          <a:latin typeface="+mn-lt"/>
          <a:cs typeface="+mn-cs"/>
        </a:defRPr>
      </a:lvl7pPr>
      <a:lvl8pPr marL="3429000" indent="-228600" algn="l" defTabSz="449263" rtl="0" eaLnBrk="0" fontAlgn="base" hangingPunct="0">
        <a:spcBef>
          <a:spcPct val="0"/>
        </a:spcBef>
        <a:spcAft>
          <a:spcPct val="0"/>
        </a:spcAft>
        <a:buClr>
          <a:srgbClr val="000000"/>
        </a:buClr>
        <a:buSzPct val="100000"/>
        <a:buFont typeface="Times New Roman" pitchFamily="18" charset="0"/>
        <a:defRPr sz="1300">
          <a:solidFill>
            <a:srgbClr val="4D4D4D"/>
          </a:solidFill>
          <a:latin typeface="+mn-lt"/>
          <a:cs typeface="+mn-cs"/>
        </a:defRPr>
      </a:lvl8pPr>
      <a:lvl9pPr marL="3886200" indent="-228600" algn="l" defTabSz="449263" rtl="0" eaLnBrk="0" fontAlgn="base" hangingPunct="0">
        <a:spcBef>
          <a:spcPct val="0"/>
        </a:spcBef>
        <a:spcAft>
          <a:spcPct val="0"/>
        </a:spcAft>
        <a:buClr>
          <a:srgbClr val="000000"/>
        </a:buClr>
        <a:buSzPct val="100000"/>
        <a:buFont typeface="Times New Roman" pitchFamily="18" charset="0"/>
        <a:defRPr sz="1300">
          <a:solidFill>
            <a:srgbClr val="4D4D4D"/>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000">
              <a:schemeClr val="tx2"/>
            </a:gs>
            <a:gs pos="0">
              <a:schemeClr val="accent1">
                <a:tint val="66000"/>
                <a:satMod val="160000"/>
              </a:schemeClr>
            </a:gs>
            <a:gs pos="33000">
              <a:schemeClr val="accent1">
                <a:tint val="66000"/>
                <a:satMod val="160000"/>
              </a:schemeClr>
            </a:gs>
            <a:gs pos="0">
              <a:schemeClr val="accent1">
                <a:tint val="66000"/>
                <a:satMod val="160000"/>
              </a:schemeClr>
            </a:gs>
            <a:gs pos="8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714500" y="285750"/>
            <a:ext cx="7043738" cy="8461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2051" name="Text Placeholder 2"/>
          <p:cNvSpPr>
            <a:spLocks noGrp="1"/>
          </p:cNvSpPr>
          <p:nvPr>
            <p:ph type="body" idx="1"/>
          </p:nvPr>
        </p:nvSpPr>
        <p:spPr bwMode="auto">
          <a:xfrm>
            <a:off x="457200" y="1428750"/>
            <a:ext cx="8229600" cy="46974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4384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defRPr>
            </a:lvl1pPr>
          </a:lstStyle>
          <a:p>
            <a:r>
              <a:rPr lang="it-IT"/>
              <a:t>EGO Council - Cascina, Dec 4, 2009</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charset="0"/>
                <a:ea typeface="+mn-ea"/>
                <a:cs typeface="+mn-cs"/>
              </a:defRPr>
            </a:lvl1pPr>
          </a:lstStyle>
          <a:p>
            <a:pPr>
              <a:defRPr/>
            </a:pPr>
            <a:r>
              <a:rPr lang="en-US"/>
              <a:t>G.Losurdo - AdV Project Leader</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charset="0"/>
              </a:defRPr>
            </a:lvl1pPr>
          </a:lstStyle>
          <a:p>
            <a:fld id="{486D770F-BD8B-40F1-A809-D9D245E790D3}" type="slidenum">
              <a:rPr lang="en-US"/>
              <a:pPr/>
              <a:t>‹N›</a:t>
            </a:fld>
            <a:endParaRPr lang="en-US"/>
          </a:p>
        </p:txBody>
      </p:sp>
      <p:pic>
        <p:nvPicPr>
          <p:cNvPr id="2055" name="Picture 28" descr="advlogo_final"/>
          <p:cNvPicPr>
            <a:picLocks noChangeAspect="1" noChangeArrowheads="1"/>
          </p:cNvPicPr>
          <p:nvPr userDrawn="1"/>
        </p:nvPicPr>
        <p:blipFill>
          <a:blip r:embed="rId13" cstate="print"/>
          <a:srcRect/>
          <a:stretch>
            <a:fillRect/>
          </a:stretch>
        </p:blipFill>
        <p:spPr bwMode="auto">
          <a:xfrm>
            <a:off x="228600" y="369888"/>
            <a:ext cx="1143000" cy="6207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p:txStyles>
    <p:titleStyle>
      <a:lvl1pPr algn="l" rtl="0" eaLnBrk="0" fontAlgn="base" hangingPunct="0">
        <a:spcBef>
          <a:spcPct val="0"/>
        </a:spcBef>
        <a:spcAft>
          <a:spcPct val="0"/>
        </a:spcAft>
        <a:defRPr sz="3600" kern="1200">
          <a:solidFill>
            <a:srgbClr val="A6A6A6"/>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l" rtl="0" eaLnBrk="0" fontAlgn="base" hangingPunct="0">
        <a:spcBef>
          <a:spcPct val="0"/>
        </a:spcBef>
        <a:spcAft>
          <a:spcPct val="0"/>
        </a:spcAft>
        <a:defRPr sz="3600">
          <a:solidFill>
            <a:srgbClr val="A6A6A6"/>
          </a:solidFill>
          <a:latin typeface="Calibri" charset="0"/>
          <a:ea typeface="ＭＳ Ｐゴシック" charset="-128"/>
          <a:cs typeface="ＭＳ Ｐゴシック" charset="-128"/>
        </a:defRPr>
      </a:lvl2pPr>
      <a:lvl3pPr algn="l" rtl="0" eaLnBrk="0" fontAlgn="base" hangingPunct="0">
        <a:spcBef>
          <a:spcPct val="0"/>
        </a:spcBef>
        <a:spcAft>
          <a:spcPct val="0"/>
        </a:spcAft>
        <a:defRPr sz="3600">
          <a:solidFill>
            <a:srgbClr val="A6A6A6"/>
          </a:solidFill>
          <a:latin typeface="Calibri" charset="0"/>
          <a:ea typeface="ＭＳ Ｐゴシック" charset="-128"/>
          <a:cs typeface="ＭＳ Ｐゴシック" charset="-128"/>
        </a:defRPr>
      </a:lvl3pPr>
      <a:lvl4pPr algn="l" rtl="0" eaLnBrk="0" fontAlgn="base" hangingPunct="0">
        <a:spcBef>
          <a:spcPct val="0"/>
        </a:spcBef>
        <a:spcAft>
          <a:spcPct val="0"/>
        </a:spcAft>
        <a:defRPr sz="3600">
          <a:solidFill>
            <a:srgbClr val="A6A6A6"/>
          </a:solidFill>
          <a:latin typeface="Calibri" charset="0"/>
          <a:ea typeface="ＭＳ Ｐゴシック" charset="-128"/>
          <a:cs typeface="ＭＳ Ｐゴシック" charset="-128"/>
        </a:defRPr>
      </a:lvl4pPr>
      <a:lvl5pPr algn="l" rtl="0" eaLnBrk="0" fontAlgn="base" hangingPunct="0">
        <a:spcBef>
          <a:spcPct val="0"/>
        </a:spcBef>
        <a:spcAft>
          <a:spcPct val="0"/>
        </a:spcAft>
        <a:defRPr sz="3600">
          <a:solidFill>
            <a:srgbClr val="A6A6A6"/>
          </a:solidFill>
          <a:latin typeface="Calibri" charset="0"/>
          <a:ea typeface="ＭＳ Ｐゴシック" charset="-128"/>
          <a:cs typeface="ＭＳ Ｐゴシック" charset="-128"/>
        </a:defRPr>
      </a:lvl5pPr>
      <a:lvl6pPr marL="457200" algn="ctr"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lr>
          <a:schemeClr val="tx2"/>
        </a:buClr>
        <a:buSzPct val="75000"/>
        <a:buFont typeface="Wingdings" charset="2"/>
        <a:buChar char="q"/>
        <a:defRPr sz="2000" kern="1200">
          <a:solidFill>
            <a:srgbClr val="595959"/>
          </a:solidFill>
          <a:latin typeface="+mj-lt"/>
          <a:ea typeface="ＭＳ Ｐゴシック" charset="-128"/>
          <a:cs typeface="Arial" pitchFamily="34" charset="0"/>
        </a:defRPr>
      </a:lvl1pPr>
      <a:lvl2pPr marL="742950" indent="-285750" algn="l" rtl="0" eaLnBrk="0" fontAlgn="base" hangingPunct="0">
        <a:spcBef>
          <a:spcPct val="20000"/>
        </a:spcBef>
        <a:spcAft>
          <a:spcPct val="0"/>
        </a:spcAft>
        <a:buFont typeface="Arial" charset="0"/>
        <a:buChar char="–"/>
        <a:defRPr sz="1600" kern="1200">
          <a:solidFill>
            <a:srgbClr val="595959"/>
          </a:solidFill>
          <a:latin typeface="Arial" pitchFamily="34" charset="0"/>
          <a:ea typeface="ＭＳ Ｐゴシック" charset="-128"/>
          <a:cs typeface="Arial" pitchFamily="34" charset="0"/>
        </a:defRPr>
      </a:lvl2pPr>
      <a:lvl3pPr marL="1143000" indent="-228600" algn="l" rtl="0" eaLnBrk="0" fontAlgn="base" hangingPunct="0">
        <a:spcBef>
          <a:spcPct val="20000"/>
        </a:spcBef>
        <a:spcAft>
          <a:spcPct val="0"/>
        </a:spcAft>
        <a:buFont typeface="Arial" charset="0"/>
        <a:buChar char="•"/>
        <a:defRPr sz="1400" kern="1200">
          <a:solidFill>
            <a:srgbClr val="595959"/>
          </a:solidFill>
          <a:latin typeface="Microsoft Sans Serif" pitchFamily="34" charset="0"/>
          <a:ea typeface="ＭＳ Ｐゴシック" charset="-128"/>
          <a:cs typeface="Microsoft Sans Serif" pitchFamily="34" charset="0"/>
        </a:defRPr>
      </a:lvl3pPr>
      <a:lvl4pPr marL="1600200" indent="-228600" algn="l" rtl="0" eaLnBrk="0" fontAlgn="base" hangingPunct="0">
        <a:spcBef>
          <a:spcPct val="20000"/>
        </a:spcBef>
        <a:spcAft>
          <a:spcPct val="0"/>
        </a:spcAft>
        <a:buFont typeface="Arial" charset="0"/>
        <a:buChar char="–"/>
        <a:defRPr sz="1400" kern="1200">
          <a:solidFill>
            <a:srgbClr val="595959"/>
          </a:solidFill>
          <a:latin typeface="Microsoft Sans Serif" pitchFamily="34" charset="0"/>
          <a:ea typeface="ＭＳ Ｐゴシック" charset="-128"/>
          <a:cs typeface="Microsoft Sans Serif" pitchFamily="34" charset="0"/>
        </a:defRPr>
      </a:lvl4pPr>
      <a:lvl5pPr marL="2057400" indent="-228600" algn="l" rtl="0" eaLnBrk="0" fontAlgn="base" hangingPunct="0">
        <a:spcBef>
          <a:spcPct val="20000"/>
        </a:spcBef>
        <a:spcAft>
          <a:spcPct val="0"/>
        </a:spcAft>
        <a:buFont typeface="Arial" charset="0"/>
        <a:buChar char="»"/>
        <a:defRPr sz="1400" kern="1200">
          <a:solidFill>
            <a:srgbClr val="595959"/>
          </a:solidFill>
          <a:latin typeface="Microsoft Sans Serif" pitchFamily="34" charset="0"/>
          <a:ea typeface="ＭＳ Ｐゴシック" charset="-128"/>
          <a:cs typeface="Microsoft Sans Serif"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On-site works coordination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Cleanliness Control</a:t>
            </a:r>
            <a:endParaRPr lang="en-US" dirty="0"/>
          </a:p>
        </p:txBody>
      </p:sp>
      <p:pic>
        <p:nvPicPr>
          <p:cNvPr id="6146" name="Picture 2"/>
          <p:cNvPicPr>
            <a:picLocks noChangeAspect="1" noChangeArrowheads="1"/>
          </p:cNvPicPr>
          <p:nvPr/>
        </p:nvPicPr>
        <p:blipFill>
          <a:blip r:embed="rId2" cstate="print"/>
          <a:srcRect/>
          <a:stretch>
            <a:fillRect/>
          </a:stretch>
        </p:blipFill>
        <p:spPr bwMode="auto">
          <a:xfrm>
            <a:off x="419100" y="808537"/>
            <a:ext cx="4519613" cy="6049463"/>
          </a:xfrm>
          <a:prstGeom prst="rect">
            <a:avLst/>
          </a:prstGeom>
          <a:noFill/>
          <a:ln w="9525">
            <a:noFill/>
            <a:miter lim="800000"/>
            <a:headEnd/>
            <a:tailEnd/>
          </a:ln>
        </p:spPr>
      </p:pic>
      <p:sp>
        <p:nvSpPr>
          <p:cNvPr id="5" name="TextBox 4"/>
          <p:cNvSpPr txBox="1"/>
          <p:nvPr/>
        </p:nvSpPr>
        <p:spPr>
          <a:xfrm>
            <a:off x="495300" y="889000"/>
            <a:ext cx="2556277" cy="369332"/>
          </a:xfrm>
          <a:prstGeom prst="rect">
            <a:avLst/>
          </a:prstGeom>
          <a:noFill/>
        </p:spPr>
        <p:txBody>
          <a:bodyPr wrap="none" rtlCol="0">
            <a:spAutoFit/>
          </a:bodyPr>
          <a:lstStyle/>
          <a:p>
            <a:r>
              <a:rPr lang="en-US" sz="1800" dirty="0" smtClean="0">
                <a:solidFill>
                  <a:schemeClr val="bg1"/>
                </a:solidFill>
              </a:rPr>
              <a:t>Central building roof</a:t>
            </a:r>
            <a:endParaRPr lang="en-US" sz="1800" dirty="0">
              <a:solidFill>
                <a:schemeClr val="bg1"/>
              </a:solidFill>
            </a:endParaRPr>
          </a:p>
        </p:txBody>
      </p:sp>
      <p:pic>
        <p:nvPicPr>
          <p:cNvPr id="6149" name="Picture 5"/>
          <p:cNvPicPr>
            <a:picLocks noChangeAspect="1" noChangeArrowheads="1"/>
          </p:cNvPicPr>
          <p:nvPr/>
        </p:nvPicPr>
        <p:blipFill>
          <a:blip r:embed="rId3" cstate="print"/>
          <a:srcRect/>
          <a:stretch>
            <a:fillRect/>
          </a:stretch>
        </p:blipFill>
        <p:spPr bwMode="auto">
          <a:xfrm>
            <a:off x="5283200" y="625475"/>
            <a:ext cx="2133600" cy="1695450"/>
          </a:xfrm>
          <a:prstGeom prst="rect">
            <a:avLst/>
          </a:prstGeom>
          <a:noFill/>
          <a:ln w="9525">
            <a:noFill/>
            <a:miter lim="800000"/>
            <a:headEnd/>
            <a:tailEnd/>
          </a:ln>
        </p:spPr>
      </p:pic>
      <p:sp>
        <p:nvSpPr>
          <p:cNvPr id="10" name="Right Arrow 9"/>
          <p:cNvSpPr/>
          <p:nvPr/>
        </p:nvSpPr>
        <p:spPr bwMode="auto">
          <a:xfrm rot="9414498">
            <a:off x="2340186" y="2175184"/>
            <a:ext cx="3127593" cy="615719"/>
          </a:xfrm>
          <a:prstGeom prst="rightArrow">
            <a:avLst/>
          </a:prstGeom>
          <a:noFill/>
          <a:ln w="28575" algn="ctr">
            <a:solidFill>
              <a:srgbClr val="FF0000"/>
            </a:solidFill>
            <a:round/>
            <a:headEnd/>
            <a:tailEnd/>
          </a:ln>
        </p:spPr>
        <p:txBody>
          <a:bodyPr wrap="square" lIns="90000" tIns="46800" rIns="90000" bIns="46800" rtlCol="0" anchor="ctr">
            <a:spAutoFit/>
          </a:bodyPr>
          <a:lstStyle/>
          <a:p>
            <a:pPr algn="ctr"/>
            <a:endParaRPr lang="en-US"/>
          </a:p>
        </p:txBody>
      </p:sp>
      <p:sp>
        <p:nvSpPr>
          <p:cNvPr id="11" name="TextBox 10"/>
          <p:cNvSpPr txBox="1"/>
          <p:nvPr/>
        </p:nvSpPr>
        <p:spPr>
          <a:xfrm>
            <a:off x="5422900" y="2641600"/>
            <a:ext cx="3251200" cy="646331"/>
          </a:xfrm>
          <a:prstGeom prst="rect">
            <a:avLst/>
          </a:prstGeom>
          <a:noFill/>
        </p:spPr>
        <p:txBody>
          <a:bodyPr wrap="square" rtlCol="0">
            <a:spAutoFit/>
          </a:bodyPr>
          <a:lstStyle/>
          <a:p>
            <a:r>
              <a:rPr lang="en-US" sz="1800" dirty="0" smtClean="0"/>
              <a:t>Insert clean air filters in all air conditioning outlets</a:t>
            </a:r>
            <a:endParaRPr lang="en-US" sz="1800" dirty="0"/>
          </a:p>
        </p:txBody>
      </p:sp>
      <p:sp>
        <p:nvSpPr>
          <p:cNvPr id="12" name="TextBox 11"/>
          <p:cNvSpPr txBox="1"/>
          <p:nvPr/>
        </p:nvSpPr>
        <p:spPr>
          <a:xfrm>
            <a:off x="1346200" y="1879600"/>
            <a:ext cx="2419252" cy="338554"/>
          </a:xfrm>
          <a:prstGeom prst="rect">
            <a:avLst/>
          </a:prstGeom>
          <a:noFill/>
        </p:spPr>
        <p:txBody>
          <a:bodyPr wrap="none" rtlCol="0">
            <a:spAutoFit/>
          </a:bodyPr>
          <a:lstStyle/>
          <a:p>
            <a:r>
              <a:rPr lang="en-US" sz="1600" dirty="0" smtClean="0">
                <a:solidFill>
                  <a:schemeClr val="bg1"/>
                </a:solidFill>
              </a:rPr>
              <a:t>Air conditioning ducts</a:t>
            </a:r>
            <a:endParaRPr lang="en-US" sz="1600" dirty="0">
              <a:solidFill>
                <a:schemeClr val="bg1"/>
              </a:solidFill>
            </a:endParaRPr>
          </a:p>
        </p:txBody>
      </p:sp>
      <p:sp>
        <p:nvSpPr>
          <p:cNvPr id="13" name="TextBox 12"/>
          <p:cNvSpPr txBox="1"/>
          <p:nvPr/>
        </p:nvSpPr>
        <p:spPr>
          <a:xfrm>
            <a:off x="5422900" y="3759200"/>
            <a:ext cx="3745641" cy="369332"/>
          </a:xfrm>
          <a:prstGeom prst="rect">
            <a:avLst/>
          </a:prstGeom>
          <a:noFill/>
        </p:spPr>
        <p:txBody>
          <a:bodyPr wrap="none" rtlCol="0">
            <a:spAutoFit/>
          </a:bodyPr>
          <a:lstStyle/>
          <a:p>
            <a:r>
              <a:rPr lang="en-US" sz="1800" dirty="0" smtClean="0"/>
              <a:t>Change request VIR-0512A-14</a:t>
            </a:r>
            <a:endParaRPr lang="en-US" sz="1800" dirty="0"/>
          </a:p>
        </p:txBody>
      </p:sp>
      <p:sp>
        <p:nvSpPr>
          <p:cNvPr id="14" name="TextBox 13"/>
          <p:cNvSpPr txBox="1"/>
          <p:nvPr/>
        </p:nvSpPr>
        <p:spPr>
          <a:xfrm>
            <a:off x="5422900" y="4622800"/>
            <a:ext cx="1822935" cy="369332"/>
          </a:xfrm>
          <a:prstGeom prst="rect">
            <a:avLst/>
          </a:prstGeom>
          <a:noFill/>
        </p:spPr>
        <p:txBody>
          <a:bodyPr wrap="none" rtlCol="0">
            <a:spAutoFit/>
          </a:bodyPr>
          <a:lstStyle/>
          <a:p>
            <a:r>
              <a:rPr lang="en-US" sz="1800" dirty="0" smtClean="0"/>
              <a:t>(See </a:t>
            </a:r>
            <a:r>
              <a:rPr lang="en-US" sz="1800" dirty="0" smtClean="0">
                <a:solidFill>
                  <a:srgbClr val="3366FF"/>
                </a:solidFill>
              </a:rPr>
              <a:t>INF</a:t>
            </a:r>
            <a:r>
              <a:rPr lang="en-US" sz="1800" dirty="0" smtClean="0"/>
              <a:t> talk)</a:t>
            </a:r>
            <a:endParaRPr lang="en-US"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600950" cy="990600"/>
          </a:xfrm>
        </p:spPr>
        <p:txBody>
          <a:bodyPr/>
          <a:lstStyle/>
          <a:p>
            <a:pPr>
              <a:defRPr/>
            </a:pPr>
            <a:r>
              <a:rPr lang="en-US" dirty="0" smtClean="0"/>
              <a:t>Safety precautions for cryogenic tests at </a:t>
            </a:r>
            <a:r>
              <a:rPr lang="en-US" dirty="0" smtClean="0"/>
              <a:t>WE</a:t>
            </a:r>
            <a:endParaRPr lang="de-DE" dirty="0" smtClean="0"/>
          </a:p>
        </p:txBody>
      </p:sp>
      <p:sp>
        <p:nvSpPr>
          <p:cNvPr id="19459" name="Text Placeholder 2"/>
          <p:cNvSpPr>
            <a:spLocks noGrp="1"/>
          </p:cNvSpPr>
          <p:nvPr>
            <p:ph idx="1"/>
          </p:nvPr>
        </p:nvSpPr>
        <p:spPr>
          <a:xfrm>
            <a:off x="212725" y="825500"/>
            <a:ext cx="8618538" cy="2794000"/>
          </a:xfrm>
        </p:spPr>
        <p:txBody>
          <a:bodyPr/>
          <a:lstStyle/>
          <a:p>
            <a:r>
              <a:rPr lang="en-US" dirty="0" smtClean="0">
                <a:solidFill>
                  <a:schemeClr val="tx1"/>
                </a:solidFill>
              </a:rPr>
              <a:t>From this week </a:t>
            </a:r>
            <a:r>
              <a:rPr lang="en-US" dirty="0" smtClean="0">
                <a:solidFill>
                  <a:schemeClr val="tx1"/>
                </a:solidFill>
              </a:rPr>
              <a:t>the first </a:t>
            </a:r>
            <a:r>
              <a:rPr lang="en-US" dirty="0" err="1" smtClean="0">
                <a:solidFill>
                  <a:schemeClr val="tx1"/>
                </a:solidFill>
              </a:rPr>
              <a:t>cryotest</a:t>
            </a:r>
            <a:r>
              <a:rPr lang="en-US" dirty="0" smtClean="0">
                <a:solidFill>
                  <a:schemeClr val="tx1"/>
                </a:solidFill>
              </a:rPr>
              <a:t> of the WE </a:t>
            </a:r>
            <a:r>
              <a:rPr lang="en-US" dirty="0" err="1" smtClean="0">
                <a:solidFill>
                  <a:schemeClr val="tx1"/>
                </a:solidFill>
              </a:rPr>
              <a:t>cryotrap</a:t>
            </a:r>
            <a:r>
              <a:rPr lang="en-US" dirty="0" smtClean="0">
                <a:solidFill>
                  <a:schemeClr val="tx1"/>
                </a:solidFill>
              </a:rPr>
              <a:t> will start and </a:t>
            </a:r>
            <a:r>
              <a:rPr lang="en-US" dirty="0" smtClean="0">
                <a:solidFill>
                  <a:schemeClr val="tx1"/>
                </a:solidFill>
              </a:rPr>
              <a:t>last </a:t>
            </a:r>
            <a:r>
              <a:rPr lang="en-US" dirty="0" smtClean="0">
                <a:solidFill>
                  <a:schemeClr val="tx1"/>
                </a:solidFill>
              </a:rPr>
              <a:t>until Dec </a:t>
            </a:r>
            <a:r>
              <a:rPr lang="en-US" dirty="0" smtClean="0">
                <a:solidFill>
                  <a:schemeClr val="tx1"/>
                </a:solidFill>
              </a:rPr>
              <a:t>23. During </a:t>
            </a:r>
            <a:r>
              <a:rPr lang="en-US" dirty="0" smtClean="0">
                <a:solidFill>
                  <a:schemeClr val="tx1"/>
                </a:solidFill>
              </a:rPr>
              <a:t>this </a:t>
            </a:r>
            <a:r>
              <a:rPr lang="en-US" dirty="0" smtClean="0">
                <a:solidFill>
                  <a:schemeClr val="tx1"/>
                </a:solidFill>
              </a:rPr>
              <a:t>testing, </a:t>
            </a:r>
            <a:r>
              <a:rPr lang="en-US" dirty="0" smtClean="0">
                <a:solidFill>
                  <a:schemeClr val="tx1"/>
                </a:solidFill>
              </a:rPr>
              <a:t>for safety </a:t>
            </a:r>
            <a:r>
              <a:rPr lang="en-US" dirty="0" smtClean="0">
                <a:solidFill>
                  <a:schemeClr val="tx1"/>
                </a:solidFill>
              </a:rPr>
              <a:t>reasons </a:t>
            </a:r>
            <a:r>
              <a:rPr lang="en-US" dirty="0" smtClean="0">
                <a:solidFill>
                  <a:schemeClr val="tx1"/>
                </a:solidFill>
              </a:rPr>
              <a:t>linked to cryogenic hazard:</a:t>
            </a:r>
          </a:p>
          <a:p>
            <a:pPr>
              <a:buFont typeface="Arial" pitchFamily="34" charset="0"/>
              <a:buChar char="•"/>
            </a:pPr>
            <a:r>
              <a:rPr lang="en-US" dirty="0" smtClean="0">
                <a:solidFill>
                  <a:schemeClr val="tx1"/>
                </a:solidFill>
              </a:rPr>
              <a:t>The </a:t>
            </a:r>
            <a:r>
              <a:rPr lang="en-US" dirty="0" smtClean="0">
                <a:solidFill>
                  <a:schemeClr val="tx1"/>
                </a:solidFill>
              </a:rPr>
              <a:t>access to the clean rooms under the tower will be blocked</a:t>
            </a:r>
          </a:p>
          <a:p>
            <a:pPr>
              <a:buFont typeface="Arial" pitchFamily="34" charset="0"/>
              <a:buChar char="•"/>
            </a:pPr>
            <a:r>
              <a:rPr lang="en-US" dirty="0" smtClean="0">
                <a:solidFill>
                  <a:schemeClr val="tx1"/>
                </a:solidFill>
              </a:rPr>
              <a:t>Everybody is requested </a:t>
            </a:r>
            <a:r>
              <a:rPr lang="en-US" dirty="0" smtClean="0">
                <a:solidFill>
                  <a:schemeClr val="tx1"/>
                </a:solidFill>
              </a:rPr>
              <a:t>to inform beforehand about </a:t>
            </a:r>
            <a:r>
              <a:rPr lang="en-US" dirty="0" smtClean="0">
                <a:solidFill>
                  <a:schemeClr val="tx1"/>
                </a:solidFill>
              </a:rPr>
              <a:t>needs </a:t>
            </a:r>
            <a:r>
              <a:rPr lang="en-US" dirty="0" smtClean="0">
                <a:solidFill>
                  <a:schemeClr val="tx1"/>
                </a:solidFill>
              </a:rPr>
              <a:t>of </a:t>
            </a:r>
            <a:r>
              <a:rPr lang="en-US" dirty="0" smtClean="0">
                <a:solidFill>
                  <a:schemeClr val="tx1"/>
                </a:solidFill>
              </a:rPr>
              <a:t>work </a:t>
            </a:r>
            <a:r>
              <a:rPr lang="en-US" dirty="0" smtClean="0">
                <a:solidFill>
                  <a:schemeClr val="tx1"/>
                </a:solidFill>
              </a:rPr>
              <a:t>interventions on the building in order to assess any safety issue </a:t>
            </a:r>
            <a:r>
              <a:rPr lang="en-US" dirty="0" smtClean="0">
                <a:solidFill>
                  <a:schemeClr val="tx1"/>
                </a:solidFill>
              </a:rPr>
              <a:t>and organize </a:t>
            </a:r>
            <a:r>
              <a:rPr lang="en-US" dirty="0" smtClean="0">
                <a:solidFill>
                  <a:schemeClr val="tx1"/>
                </a:solidFill>
              </a:rPr>
              <a:t>for an accompanying person acquainted with the defined </a:t>
            </a:r>
            <a:r>
              <a:rPr lang="en-US" dirty="0" smtClean="0">
                <a:solidFill>
                  <a:schemeClr val="tx1"/>
                </a:solidFill>
              </a:rPr>
              <a:t> emergency </a:t>
            </a:r>
            <a:r>
              <a:rPr lang="en-US" dirty="0" smtClean="0">
                <a:solidFill>
                  <a:schemeClr val="tx1"/>
                </a:solidFill>
              </a:rPr>
              <a:t>procedures</a:t>
            </a:r>
            <a:r>
              <a:rPr lang="en-US" dirty="0" smtClean="0">
                <a:solidFill>
                  <a:schemeClr val="tx1"/>
                </a:solidFill>
              </a:rPr>
              <a:t>.</a:t>
            </a:r>
            <a:endParaRPr lang="en-US" dirty="0" smtClean="0">
              <a:solidFill>
                <a:schemeClr val="tx1"/>
              </a:solidFill>
            </a:endParaRPr>
          </a:p>
        </p:txBody>
      </p:sp>
      <p:sp>
        <p:nvSpPr>
          <p:cNvPr id="19461" name="AutoShape 6" descr="https://tds.ego-gw.it/itf/osl_virgo/uploads/31244_20140307110623_cb2014-03-05zoom.jpg"/>
          <p:cNvSpPr>
            <a:spLocks noChangeAspect="1" noChangeArrowheads="1"/>
          </p:cNvSpPr>
          <p:nvPr/>
        </p:nvSpPr>
        <p:spPr bwMode="auto">
          <a:xfrm>
            <a:off x="152400" y="-2743200"/>
            <a:ext cx="6819900" cy="5715000"/>
          </a:xfrm>
          <a:prstGeom prst="rect">
            <a:avLst/>
          </a:prstGeom>
          <a:noFill/>
          <a:ln w="9525">
            <a:noFill/>
            <a:miter lim="800000"/>
            <a:headEnd/>
            <a:tailEnd/>
          </a:ln>
        </p:spPr>
        <p:txBody>
          <a:bodyPr/>
          <a:lstStyle/>
          <a:p>
            <a:endParaRPr lang="en-US"/>
          </a:p>
        </p:txBody>
      </p:sp>
      <p:sp>
        <p:nvSpPr>
          <p:cNvPr id="19462" name="AutoShape 8" descr="https://tds.ego-gw.it/itf/osl_virgo/uploads/31244_20140307110623_cb2014-03-05zoom.jpg"/>
          <p:cNvSpPr>
            <a:spLocks noChangeAspect="1" noChangeArrowheads="1"/>
          </p:cNvSpPr>
          <p:nvPr/>
        </p:nvSpPr>
        <p:spPr bwMode="auto">
          <a:xfrm>
            <a:off x="152400" y="-2743200"/>
            <a:ext cx="6819900" cy="5715000"/>
          </a:xfrm>
          <a:prstGeom prst="rect">
            <a:avLst/>
          </a:prstGeom>
          <a:noFill/>
          <a:ln w="9525">
            <a:noFill/>
            <a:miter lim="800000"/>
            <a:headEnd/>
            <a:tailEnd/>
          </a:ln>
        </p:spPr>
        <p:txBody>
          <a:bodyPr/>
          <a:lstStyle/>
          <a:p>
            <a:endParaRPr lang="en-US"/>
          </a:p>
        </p:txBody>
      </p:sp>
      <p:sp>
        <p:nvSpPr>
          <p:cNvPr id="3076" name="AutoShape 4" descr="https://tds.ego-gw.it/itf/osl_virgo/uploads/31845_20141127194802_op2.jpg"/>
          <p:cNvSpPr>
            <a:spLocks noChangeAspect="1" noChangeArrowheads="1"/>
          </p:cNvSpPr>
          <p:nvPr/>
        </p:nvSpPr>
        <p:spPr bwMode="auto">
          <a:xfrm>
            <a:off x="155575" y="-3001963"/>
            <a:ext cx="11153775" cy="62674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077" name="Picture 5"/>
          <p:cNvPicPr>
            <a:picLocks noChangeAspect="1" noChangeArrowheads="1"/>
          </p:cNvPicPr>
          <p:nvPr/>
        </p:nvPicPr>
        <p:blipFill>
          <a:blip r:embed="rId2" cstate="print"/>
          <a:srcRect/>
          <a:stretch>
            <a:fillRect/>
          </a:stretch>
        </p:blipFill>
        <p:spPr bwMode="auto">
          <a:xfrm>
            <a:off x="2667001" y="3485835"/>
            <a:ext cx="5867400" cy="29276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600950" cy="990600"/>
          </a:xfrm>
        </p:spPr>
        <p:txBody>
          <a:bodyPr/>
          <a:lstStyle/>
          <a:p>
            <a:pPr>
              <a:defRPr/>
            </a:pPr>
            <a:r>
              <a:rPr lang="en-US" dirty="0" smtClean="0"/>
              <a:t>End of Year Computing/DAQ Shutdown </a:t>
            </a:r>
            <a:endParaRPr lang="de-DE" dirty="0" smtClean="0"/>
          </a:p>
        </p:txBody>
      </p:sp>
      <p:sp>
        <p:nvSpPr>
          <p:cNvPr id="19459" name="Text Placeholder 2"/>
          <p:cNvSpPr>
            <a:spLocks noGrp="1"/>
          </p:cNvSpPr>
          <p:nvPr>
            <p:ph idx="1"/>
          </p:nvPr>
        </p:nvSpPr>
        <p:spPr>
          <a:xfrm>
            <a:off x="212725" y="825500"/>
            <a:ext cx="8618538" cy="2794000"/>
          </a:xfrm>
        </p:spPr>
        <p:txBody>
          <a:bodyPr/>
          <a:lstStyle/>
          <a:p>
            <a:pPr>
              <a:buFont typeface="Arial" pitchFamily="34" charset="0"/>
              <a:buChar char="•"/>
            </a:pPr>
            <a:r>
              <a:rPr lang="en-US" sz="2000" dirty="0" smtClean="0">
                <a:solidFill>
                  <a:schemeClr val="tx1"/>
                </a:solidFill>
              </a:rPr>
              <a:t>At </a:t>
            </a:r>
            <a:r>
              <a:rPr lang="en-US" sz="2000" dirty="0" smtClean="0">
                <a:solidFill>
                  <a:schemeClr val="tx1"/>
                </a:solidFill>
              </a:rPr>
              <a:t>the end of December the major </a:t>
            </a:r>
            <a:r>
              <a:rPr lang="en-US" sz="2000" dirty="0" smtClean="0">
                <a:solidFill>
                  <a:schemeClr val="tx1"/>
                </a:solidFill>
              </a:rPr>
              <a:t>upgrade </a:t>
            </a:r>
            <a:r>
              <a:rPr lang="en-US" sz="2000" dirty="0" smtClean="0">
                <a:solidFill>
                  <a:schemeClr val="tx1"/>
                </a:solidFill>
              </a:rPr>
              <a:t>of the </a:t>
            </a:r>
            <a:r>
              <a:rPr lang="en-US" sz="2000" dirty="0" smtClean="0">
                <a:solidFill>
                  <a:schemeClr val="tx1"/>
                </a:solidFill>
              </a:rPr>
              <a:t>onsite machines </a:t>
            </a:r>
            <a:r>
              <a:rPr lang="en-US" sz="2000" dirty="0" smtClean="0">
                <a:solidFill>
                  <a:schemeClr val="tx1"/>
                </a:solidFill>
              </a:rPr>
              <a:t>will happen with the convergence to SL6 64 bit</a:t>
            </a:r>
            <a:r>
              <a:rPr lang="en-US" sz="2000" dirty="0" smtClean="0">
                <a:solidFill>
                  <a:schemeClr val="tx1"/>
                </a:solidFill>
              </a:rPr>
              <a:t>.</a:t>
            </a:r>
            <a:endParaRPr lang="en-US" sz="2000" dirty="0" smtClean="0">
              <a:solidFill>
                <a:schemeClr val="tx1"/>
              </a:solidFill>
            </a:endParaRPr>
          </a:p>
          <a:p>
            <a:pPr>
              <a:buFont typeface="Arial" pitchFamily="34" charset="0"/>
              <a:buChar char="•"/>
            </a:pPr>
            <a:r>
              <a:rPr lang="en-US" sz="2000" dirty="0" smtClean="0">
                <a:solidFill>
                  <a:schemeClr val="tx1"/>
                </a:solidFill>
              </a:rPr>
              <a:t>The corresponding Computing/DAQ shutdown is foreseen from Dec 23 to Jan 9.</a:t>
            </a:r>
          </a:p>
          <a:p>
            <a:pPr>
              <a:buFont typeface="Arial" pitchFamily="34" charset="0"/>
              <a:buChar char="•"/>
            </a:pPr>
            <a:r>
              <a:rPr lang="en-US" sz="2000" dirty="0" smtClean="0">
                <a:solidFill>
                  <a:schemeClr val="tx1"/>
                </a:solidFill>
              </a:rPr>
              <a:t>The detector subsystems (mainly INJ) shutdown will start on Dec 22.</a:t>
            </a:r>
          </a:p>
          <a:p>
            <a:pPr>
              <a:buFont typeface="Arial" pitchFamily="34" charset="0"/>
              <a:buChar char="•"/>
            </a:pPr>
            <a:r>
              <a:rPr lang="en-US" sz="2000" dirty="0" smtClean="0">
                <a:solidFill>
                  <a:schemeClr val="tx1"/>
                </a:solidFill>
              </a:rPr>
              <a:t>Jan 7-9 will be fully dedicated to DAQ restart</a:t>
            </a:r>
            <a:endParaRPr lang="en-US" sz="2000" dirty="0" smtClean="0">
              <a:solidFill>
                <a:schemeClr val="tx1"/>
              </a:solidFill>
            </a:endParaRPr>
          </a:p>
        </p:txBody>
      </p:sp>
      <p:sp>
        <p:nvSpPr>
          <p:cNvPr id="19461" name="AutoShape 6" descr="https://tds.ego-gw.it/itf/osl_virgo/uploads/31244_20140307110623_cb2014-03-05zoom.jpg"/>
          <p:cNvSpPr>
            <a:spLocks noChangeAspect="1" noChangeArrowheads="1"/>
          </p:cNvSpPr>
          <p:nvPr/>
        </p:nvSpPr>
        <p:spPr bwMode="auto">
          <a:xfrm>
            <a:off x="152400" y="-2743200"/>
            <a:ext cx="6819900" cy="5715000"/>
          </a:xfrm>
          <a:prstGeom prst="rect">
            <a:avLst/>
          </a:prstGeom>
          <a:noFill/>
          <a:ln w="9525">
            <a:noFill/>
            <a:miter lim="800000"/>
            <a:headEnd/>
            <a:tailEnd/>
          </a:ln>
        </p:spPr>
        <p:txBody>
          <a:bodyPr/>
          <a:lstStyle/>
          <a:p>
            <a:endParaRPr lang="en-US"/>
          </a:p>
        </p:txBody>
      </p:sp>
      <p:sp>
        <p:nvSpPr>
          <p:cNvPr id="19462" name="AutoShape 8" descr="https://tds.ego-gw.it/itf/osl_virgo/uploads/31244_20140307110623_cb2014-03-05zoom.jpg"/>
          <p:cNvSpPr>
            <a:spLocks noChangeAspect="1" noChangeArrowheads="1"/>
          </p:cNvSpPr>
          <p:nvPr/>
        </p:nvSpPr>
        <p:spPr bwMode="auto">
          <a:xfrm>
            <a:off x="152400" y="-2743200"/>
            <a:ext cx="6819900" cy="5715000"/>
          </a:xfrm>
          <a:prstGeom prst="rect">
            <a:avLst/>
          </a:prstGeom>
          <a:noFill/>
          <a:ln w="9525">
            <a:noFill/>
            <a:miter lim="800000"/>
            <a:headEnd/>
            <a:tailEnd/>
          </a:ln>
        </p:spPr>
        <p:txBody>
          <a:bodyPr/>
          <a:lstStyle/>
          <a:p>
            <a:endParaRPr lang="en-US"/>
          </a:p>
        </p:txBody>
      </p:sp>
      <p:sp>
        <p:nvSpPr>
          <p:cNvPr id="3076" name="AutoShape 4" descr="https://tds.ego-gw.it/itf/osl_virgo/uploads/31845_20141127194802_op2.jpg"/>
          <p:cNvSpPr>
            <a:spLocks noChangeAspect="1" noChangeArrowheads="1"/>
          </p:cNvSpPr>
          <p:nvPr/>
        </p:nvSpPr>
        <p:spPr bwMode="auto">
          <a:xfrm>
            <a:off x="155575" y="-3001963"/>
            <a:ext cx="11153775" cy="62674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15362" name="Rectangle 3"/>
          <p:cNvSpPr>
            <a:spLocks noGrp="1" noChangeArrowheads="1"/>
          </p:cNvSpPr>
          <p:nvPr>
            <p:ph type="title" idx="4294967295"/>
          </p:nvPr>
        </p:nvSpPr>
        <p:spPr>
          <a:xfrm>
            <a:off x="919163" y="3009900"/>
            <a:ext cx="7518400" cy="896938"/>
          </a:xfrm>
          <a:noFill/>
        </p:spPr>
        <p:txBody>
          <a:bodyPr/>
          <a:lstStyle/>
          <a:p>
            <a:r>
              <a:rPr lang="en-US" sz="1800" i="1" smtClean="0">
                <a:solidFill>
                  <a:srgbClr val="009999"/>
                </a:solidFill>
                <a:effectLst/>
              </a:rPr>
              <a:t>End</a:t>
            </a: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Works going on in this period</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621506" y="657225"/>
            <a:ext cx="8522494" cy="6200775"/>
          </a:xfrm>
          <a:prstGeom prst="rect">
            <a:avLst/>
          </a:prstGeom>
          <a:noFill/>
          <a:ln w="9525">
            <a:noFill/>
            <a:miter lim="800000"/>
            <a:headEnd/>
            <a:tailEnd/>
          </a:ln>
        </p:spPr>
      </p:pic>
      <p:sp>
        <p:nvSpPr>
          <p:cNvPr id="5" name="TextBox 4"/>
          <p:cNvSpPr txBox="1"/>
          <p:nvPr/>
        </p:nvSpPr>
        <p:spPr>
          <a:xfrm>
            <a:off x="7966411" y="2286000"/>
            <a:ext cx="540212" cy="307777"/>
          </a:xfrm>
          <a:prstGeom prst="rect">
            <a:avLst/>
          </a:prstGeom>
          <a:solidFill>
            <a:srgbClr val="00B0F0"/>
          </a:solidFill>
          <a:ln>
            <a:noFill/>
          </a:ln>
        </p:spPr>
        <p:txBody>
          <a:bodyPr wrap="none" rtlCol="0">
            <a:spAutoFit/>
          </a:bodyPr>
          <a:lstStyle/>
          <a:p>
            <a:r>
              <a:rPr lang="en-US" dirty="0" smtClean="0">
                <a:solidFill>
                  <a:schemeClr val="bg1"/>
                </a:solidFill>
              </a:rPr>
              <a:t>TCS</a:t>
            </a:r>
            <a:endParaRPr lang="de-DE" dirty="0" smtClean="0">
              <a:solidFill>
                <a:schemeClr val="bg1"/>
              </a:solidFill>
            </a:endParaRPr>
          </a:p>
        </p:txBody>
      </p:sp>
      <p:sp>
        <p:nvSpPr>
          <p:cNvPr id="6" name="TextBox 5"/>
          <p:cNvSpPr txBox="1"/>
          <p:nvPr/>
        </p:nvSpPr>
        <p:spPr>
          <a:xfrm>
            <a:off x="7991811" y="4787900"/>
            <a:ext cx="529889" cy="307777"/>
          </a:xfrm>
          <a:prstGeom prst="rect">
            <a:avLst/>
          </a:prstGeom>
          <a:solidFill>
            <a:srgbClr val="00B0F0"/>
          </a:solidFill>
          <a:ln>
            <a:noFill/>
          </a:ln>
        </p:spPr>
        <p:txBody>
          <a:bodyPr wrap="none" rtlCol="0">
            <a:spAutoFit/>
          </a:bodyPr>
          <a:lstStyle/>
          <a:p>
            <a:r>
              <a:rPr lang="en-US" dirty="0" smtClean="0">
                <a:solidFill>
                  <a:schemeClr val="bg1"/>
                </a:solidFill>
              </a:rPr>
              <a:t>SAT</a:t>
            </a:r>
            <a:endParaRPr lang="de-DE" dirty="0" smtClean="0">
              <a:solidFill>
                <a:schemeClr val="bg1"/>
              </a:solidFill>
            </a:endParaRPr>
          </a:p>
        </p:txBody>
      </p:sp>
      <p:sp>
        <p:nvSpPr>
          <p:cNvPr id="7" name="TextBox 6"/>
          <p:cNvSpPr txBox="1"/>
          <p:nvPr/>
        </p:nvSpPr>
        <p:spPr>
          <a:xfrm>
            <a:off x="7922172" y="927100"/>
            <a:ext cx="601447" cy="307777"/>
          </a:xfrm>
          <a:prstGeom prst="rect">
            <a:avLst/>
          </a:prstGeom>
          <a:solidFill>
            <a:srgbClr val="00B0F0"/>
          </a:solidFill>
          <a:ln>
            <a:noFill/>
          </a:ln>
        </p:spPr>
        <p:txBody>
          <a:bodyPr wrap="none" rtlCol="0">
            <a:spAutoFit/>
          </a:bodyPr>
          <a:lstStyle/>
          <a:p>
            <a:r>
              <a:rPr lang="en-US" dirty="0" smtClean="0">
                <a:solidFill>
                  <a:schemeClr val="bg1"/>
                </a:solidFill>
              </a:rPr>
              <a:t>COM</a:t>
            </a:r>
            <a:endParaRPr lang="de-DE" dirty="0" smtClean="0">
              <a:solidFill>
                <a:schemeClr val="bg1"/>
              </a:solidFill>
            </a:endParaRPr>
          </a:p>
        </p:txBody>
      </p:sp>
      <p:sp>
        <p:nvSpPr>
          <p:cNvPr id="8" name="TextBox 7"/>
          <p:cNvSpPr txBox="1"/>
          <p:nvPr/>
        </p:nvSpPr>
        <p:spPr>
          <a:xfrm>
            <a:off x="7960272" y="1358900"/>
            <a:ext cx="516360" cy="307777"/>
          </a:xfrm>
          <a:prstGeom prst="rect">
            <a:avLst/>
          </a:prstGeom>
          <a:solidFill>
            <a:srgbClr val="00B0F0"/>
          </a:solidFill>
          <a:ln>
            <a:noFill/>
          </a:ln>
        </p:spPr>
        <p:txBody>
          <a:bodyPr wrap="none" rtlCol="0">
            <a:spAutoFit/>
          </a:bodyPr>
          <a:lstStyle/>
          <a:p>
            <a:r>
              <a:rPr lang="en-US" dirty="0" smtClean="0">
                <a:solidFill>
                  <a:schemeClr val="bg1"/>
                </a:solidFill>
              </a:rPr>
              <a:t>PAY</a:t>
            </a:r>
            <a:endParaRPr lang="de-DE" dirty="0" smtClean="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914400"/>
            <a:ext cx="9308306" cy="5536406"/>
          </a:xfrm>
          <a:prstGeom prst="rect">
            <a:avLst/>
          </a:prstGeom>
          <a:noFill/>
          <a:ln w="9525">
            <a:noFill/>
            <a:miter lim="800000"/>
            <a:headEnd/>
            <a:tailEnd/>
          </a:ln>
        </p:spPr>
      </p:pic>
      <p:sp>
        <p:nvSpPr>
          <p:cNvPr id="5" name="TextBox 4"/>
          <p:cNvSpPr txBox="1"/>
          <p:nvPr/>
        </p:nvSpPr>
        <p:spPr>
          <a:xfrm>
            <a:off x="7902911" y="1181100"/>
            <a:ext cx="530786" cy="307777"/>
          </a:xfrm>
          <a:prstGeom prst="rect">
            <a:avLst/>
          </a:prstGeom>
          <a:solidFill>
            <a:srgbClr val="00B0F0"/>
          </a:solidFill>
          <a:ln>
            <a:noFill/>
          </a:ln>
        </p:spPr>
        <p:txBody>
          <a:bodyPr wrap="none" rtlCol="0">
            <a:spAutoFit/>
          </a:bodyPr>
          <a:lstStyle/>
          <a:p>
            <a:r>
              <a:rPr lang="en-US" dirty="0" smtClean="0">
                <a:solidFill>
                  <a:schemeClr val="bg1"/>
                </a:solidFill>
              </a:rPr>
              <a:t>SLC</a:t>
            </a:r>
            <a:endParaRPr lang="de-DE" dirty="0" smtClean="0">
              <a:solidFill>
                <a:schemeClr val="bg1"/>
              </a:solidFill>
            </a:endParaRPr>
          </a:p>
        </p:txBody>
      </p:sp>
      <p:sp>
        <p:nvSpPr>
          <p:cNvPr id="6" name="TextBox 5"/>
          <p:cNvSpPr txBox="1"/>
          <p:nvPr/>
        </p:nvSpPr>
        <p:spPr>
          <a:xfrm>
            <a:off x="7902911" y="1943100"/>
            <a:ext cx="551305" cy="307777"/>
          </a:xfrm>
          <a:prstGeom prst="rect">
            <a:avLst/>
          </a:prstGeom>
          <a:solidFill>
            <a:srgbClr val="00B0F0"/>
          </a:solidFill>
          <a:ln>
            <a:noFill/>
          </a:ln>
        </p:spPr>
        <p:txBody>
          <a:bodyPr wrap="none" rtlCol="0">
            <a:spAutoFit/>
          </a:bodyPr>
          <a:lstStyle/>
          <a:p>
            <a:r>
              <a:rPr lang="en-US" dirty="0" smtClean="0">
                <a:solidFill>
                  <a:schemeClr val="bg1"/>
                </a:solidFill>
              </a:rPr>
              <a:t>VAC</a:t>
            </a:r>
            <a:endParaRPr lang="de-DE" dirty="0" smtClean="0">
              <a:solidFill>
                <a:schemeClr val="bg1"/>
              </a:solidFill>
            </a:endParaRPr>
          </a:p>
        </p:txBody>
      </p:sp>
      <p:sp>
        <p:nvSpPr>
          <p:cNvPr id="7" name="TextBox 6"/>
          <p:cNvSpPr txBox="1"/>
          <p:nvPr/>
        </p:nvSpPr>
        <p:spPr>
          <a:xfrm>
            <a:off x="7941011" y="5575300"/>
            <a:ext cx="545342" cy="307777"/>
          </a:xfrm>
          <a:prstGeom prst="rect">
            <a:avLst/>
          </a:prstGeom>
          <a:solidFill>
            <a:srgbClr val="00B0F0"/>
          </a:solidFill>
          <a:ln>
            <a:noFill/>
          </a:ln>
        </p:spPr>
        <p:txBody>
          <a:bodyPr wrap="none" rtlCol="0">
            <a:spAutoFit/>
          </a:bodyPr>
          <a:lstStyle/>
          <a:p>
            <a:r>
              <a:rPr lang="en-US" dirty="0" smtClean="0">
                <a:solidFill>
                  <a:schemeClr val="bg1"/>
                </a:solidFill>
              </a:rPr>
              <a:t>SBE</a:t>
            </a:r>
            <a:endParaRPr lang="de-DE" dirty="0" smtClean="0">
              <a:solidFill>
                <a:schemeClr val="bg1"/>
              </a:solidFill>
            </a:endParaRPr>
          </a:p>
        </p:txBody>
      </p:sp>
      <p:sp>
        <p:nvSpPr>
          <p:cNvPr id="8" name="Title 1"/>
          <p:cNvSpPr>
            <a:spLocks noGrp="1"/>
          </p:cNvSpPr>
          <p:nvPr>
            <p:ph type="title"/>
          </p:nvPr>
        </p:nvSpPr>
        <p:spPr/>
        <p:txBody>
          <a:bodyPr/>
          <a:lstStyle/>
          <a:p>
            <a:r>
              <a:rPr lang="en-US" dirty="0" smtClean="0"/>
              <a:t>Works going on in this period</a:t>
            </a:r>
            <a:endParaRPr lang="en-US" dirty="0"/>
          </a:p>
        </p:txBody>
      </p:sp>
      <p:sp>
        <p:nvSpPr>
          <p:cNvPr id="9" name="TextBox 8"/>
          <p:cNvSpPr txBox="1"/>
          <p:nvPr/>
        </p:nvSpPr>
        <p:spPr>
          <a:xfrm>
            <a:off x="7953711" y="4216400"/>
            <a:ext cx="497252" cy="307777"/>
          </a:xfrm>
          <a:prstGeom prst="rect">
            <a:avLst/>
          </a:prstGeom>
          <a:solidFill>
            <a:srgbClr val="00B0F0"/>
          </a:solidFill>
          <a:ln>
            <a:noFill/>
          </a:ln>
        </p:spPr>
        <p:txBody>
          <a:bodyPr wrap="none" rtlCol="0">
            <a:spAutoFit/>
          </a:bodyPr>
          <a:lstStyle/>
          <a:p>
            <a:r>
              <a:rPr lang="en-US" dirty="0" smtClean="0">
                <a:solidFill>
                  <a:schemeClr val="bg1"/>
                </a:solidFill>
              </a:rPr>
              <a:t>INF</a:t>
            </a:r>
            <a:endParaRPr lang="de-DE" dirty="0" smtClean="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911225"/>
            <a:ext cx="11163300" cy="3638550"/>
          </a:xfrm>
          <a:prstGeom prst="rect">
            <a:avLst/>
          </a:prstGeom>
          <a:noFill/>
          <a:ln w="9525">
            <a:noFill/>
            <a:miter lim="800000"/>
            <a:headEnd/>
            <a:tailEnd/>
          </a:ln>
        </p:spPr>
      </p:pic>
      <p:sp>
        <p:nvSpPr>
          <p:cNvPr id="5" name="TextBox 4"/>
          <p:cNvSpPr txBox="1"/>
          <p:nvPr/>
        </p:nvSpPr>
        <p:spPr>
          <a:xfrm>
            <a:off x="8360111" y="1562100"/>
            <a:ext cx="546945" cy="307777"/>
          </a:xfrm>
          <a:prstGeom prst="rect">
            <a:avLst/>
          </a:prstGeom>
          <a:solidFill>
            <a:srgbClr val="00B0F0"/>
          </a:solidFill>
          <a:ln>
            <a:noFill/>
          </a:ln>
        </p:spPr>
        <p:txBody>
          <a:bodyPr wrap="none" rtlCol="0">
            <a:spAutoFit/>
          </a:bodyPr>
          <a:lstStyle/>
          <a:p>
            <a:r>
              <a:rPr lang="en-US" dirty="0" smtClean="0">
                <a:solidFill>
                  <a:schemeClr val="bg1"/>
                </a:solidFill>
              </a:rPr>
              <a:t>DET</a:t>
            </a:r>
            <a:endParaRPr lang="de-DE" dirty="0" smtClean="0">
              <a:solidFill>
                <a:schemeClr val="bg1"/>
              </a:solidFill>
            </a:endParaRPr>
          </a:p>
        </p:txBody>
      </p:sp>
      <p:sp>
        <p:nvSpPr>
          <p:cNvPr id="6" name="TextBox 5"/>
          <p:cNvSpPr txBox="1"/>
          <p:nvPr/>
        </p:nvSpPr>
        <p:spPr>
          <a:xfrm>
            <a:off x="8330355" y="3759200"/>
            <a:ext cx="587020" cy="307777"/>
          </a:xfrm>
          <a:prstGeom prst="rect">
            <a:avLst/>
          </a:prstGeom>
          <a:solidFill>
            <a:srgbClr val="00B0F0"/>
          </a:solidFill>
          <a:ln>
            <a:noFill/>
          </a:ln>
        </p:spPr>
        <p:txBody>
          <a:bodyPr wrap="none" rtlCol="0">
            <a:spAutoFit/>
          </a:bodyPr>
          <a:lstStyle/>
          <a:p>
            <a:r>
              <a:rPr lang="en-US" dirty="0" smtClean="0">
                <a:solidFill>
                  <a:schemeClr val="bg1"/>
                </a:solidFill>
              </a:rPr>
              <a:t>DAQ</a:t>
            </a:r>
            <a:endParaRPr lang="de-DE" dirty="0" smtClean="0">
              <a:solidFill>
                <a:schemeClr val="bg1"/>
              </a:solidFill>
            </a:endParaRPr>
          </a:p>
        </p:txBody>
      </p:sp>
      <p:sp>
        <p:nvSpPr>
          <p:cNvPr id="7" name="TextBox 6"/>
          <p:cNvSpPr txBox="1"/>
          <p:nvPr/>
        </p:nvSpPr>
        <p:spPr>
          <a:xfrm>
            <a:off x="8360111" y="2819400"/>
            <a:ext cx="476412" cy="307777"/>
          </a:xfrm>
          <a:prstGeom prst="rect">
            <a:avLst/>
          </a:prstGeom>
          <a:solidFill>
            <a:srgbClr val="00B0F0"/>
          </a:solidFill>
          <a:ln>
            <a:noFill/>
          </a:ln>
        </p:spPr>
        <p:txBody>
          <a:bodyPr wrap="none" rtlCol="0">
            <a:spAutoFit/>
          </a:bodyPr>
          <a:lstStyle/>
          <a:p>
            <a:r>
              <a:rPr lang="en-US" dirty="0" smtClean="0">
                <a:solidFill>
                  <a:schemeClr val="bg1"/>
                </a:solidFill>
              </a:rPr>
              <a:t>INJ</a:t>
            </a:r>
            <a:endParaRPr lang="de-DE" dirty="0" smtClean="0">
              <a:solidFill>
                <a:schemeClr val="bg1"/>
              </a:solidFill>
            </a:endParaRPr>
          </a:p>
        </p:txBody>
      </p:sp>
      <p:sp>
        <p:nvSpPr>
          <p:cNvPr id="8" name="Title 1"/>
          <p:cNvSpPr>
            <a:spLocks noGrp="1"/>
          </p:cNvSpPr>
          <p:nvPr>
            <p:ph type="title"/>
          </p:nvPr>
        </p:nvSpPr>
        <p:spPr/>
        <p:txBody>
          <a:bodyPr/>
          <a:lstStyle/>
          <a:p>
            <a:r>
              <a:rPr lang="en-US" dirty="0" smtClean="0"/>
              <a:t>Works going on in this period</a:t>
            </a:r>
            <a:endParaRPr lang="en-US" dirty="0"/>
          </a:p>
        </p:txBody>
      </p:sp>
      <p:sp>
        <p:nvSpPr>
          <p:cNvPr id="9" name="TextBox 8"/>
          <p:cNvSpPr txBox="1"/>
          <p:nvPr/>
        </p:nvSpPr>
        <p:spPr>
          <a:xfrm>
            <a:off x="876300" y="5003800"/>
            <a:ext cx="6739345" cy="1077218"/>
          </a:xfrm>
          <a:prstGeom prst="rect">
            <a:avLst/>
          </a:prstGeom>
          <a:noFill/>
        </p:spPr>
        <p:txBody>
          <a:bodyPr wrap="none" rtlCol="0">
            <a:spAutoFit/>
          </a:bodyPr>
          <a:lstStyle/>
          <a:p>
            <a:pPr>
              <a:spcBef>
                <a:spcPts val="600"/>
              </a:spcBef>
            </a:pPr>
            <a:r>
              <a:rPr lang="en-US" sz="1800" dirty="0" smtClean="0"/>
              <a:t>Extract from AdV global planning </a:t>
            </a:r>
          </a:p>
          <a:p>
            <a:pPr>
              <a:spcBef>
                <a:spcPts val="600"/>
              </a:spcBef>
            </a:pPr>
            <a:r>
              <a:rPr lang="en-US" sz="1800" dirty="0" smtClean="0"/>
              <a:t>    works scheduled for being active in this period</a:t>
            </a:r>
          </a:p>
          <a:p>
            <a:pPr>
              <a:spcBef>
                <a:spcPts val="600"/>
              </a:spcBef>
            </a:pPr>
            <a:r>
              <a:rPr lang="en-US" sz="1800" dirty="0" smtClean="0"/>
              <a:t>Other works (EGO maintenance works, ... ) not included</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Clean room use</a:t>
            </a:r>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0" y="933450"/>
            <a:ext cx="9230093" cy="5645150"/>
          </a:xfrm>
          <a:prstGeom prst="rect">
            <a:avLst/>
          </a:prstGeom>
          <a:noFill/>
          <a:ln w="9525">
            <a:noFill/>
            <a:miter lim="800000"/>
            <a:headEnd/>
            <a:tailEnd/>
          </a:ln>
        </p:spPr>
      </p:pic>
      <p:sp>
        <p:nvSpPr>
          <p:cNvPr id="5" name="TextBox 4"/>
          <p:cNvSpPr txBox="1"/>
          <p:nvPr/>
        </p:nvSpPr>
        <p:spPr>
          <a:xfrm>
            <a:off x="5981700" y="1612900"/>
            <a:ext cx="2145139" cy="338554"/>
          </a:xfrm>
          <a:prstGeom prst="rect">
            <a:avLst/>
          </a:prstGeom>
          <a:solidFill>
            <a:schemeClr val="bg1"/>
          </a:solidFill>
          <a:ln>
            <a:solidFill>
              <a:schemeClr val="bg2">
                <a:lumMod val="50000"/>
              </a:schemeClr>
            </a:solidFill>
          </a:ln>
        </p:spPr>
        <p:txBody>
          <a:bodyPr wrap="none" rtlCol="0">
            <a:spAutoFit/>
          </a:bodyPr>
          <a:lstStyle/>
          <a:p>
            <a:r>
              <a:rPr lang="en-US" sz="1600" dirty="0" smtClean="0">
                <a:solidFill>
                  <a:schemeClr val="bg2">
                    <a:lumMod val="50000"/>
                  </a:schemeClr>
                </a:solidFill>
              </a:rPr>
              <a:t>Class 1 clean room</a:t>
            </a:r>
            <a:endParaRPr lang="en-US" sz="1600" dirty="0">
              <a:solidFill>
                <a:schemeClr val="bg2">
                  <a:lumMod val="50000"/>
                </a:schemeClr>
              </a:solidFill>
            </a:endParaRPr>
          </a:p>
        </p:txBody>
      </p:sp>
      <p:sp>
        <p:nvSpPr>
          <p:cNvPr id="6" name="TextBox 5"/>
          <p:cNvSpPr txBox="1"/>
          <p:nvPr/>
        </p:nvSpPr>
        <p:spPr>
          <a:xfrm>
            <a:off x="5981700" y="2768600"/>
            <a:ext cx="2404826" cy="338554"/>
          </a:xfrm>
          <a:prstGeom prst="rect">
            <a:avLst/>
          </a:prstGeom>
          <a:solidFill>
            <a:schemeClr val="bg1"/>
          </a:solidFill>
          <a:ln>
            <a:solidFill>
              <a:schemeClr val="bg2">
                <a:lumMod val="50000"/>
              </a:schemeClr>
            </a:solidFill>
          </a:ln>
        </p:spPr>
        <p:txBody>
          <a:bodyPr wrap="none" rtlCol="0">
            <a:spAutoFit/>
          </a:bodyPr>
          <a:lstStyle/>
          <a:p>
            <a:r>
              <a:rPr lang="en-US" sz="1600" dirty="0" smtClean="0">
                <a:solidFill>
                  <a:schemeClr val="bg2">
                    <a:lumMod val="50000"/>
                  </a:schemeClr>
                </a:solidFill>
              </a:rPr>
              <a:t>Class 100 clean room</a:t>
            </a:r>
            <a:endParaRPr lang="en-US" sz="1600" dirty="0">
              <a:solidFill>
                <a:schemeClr val="bg2">
                  <a:lumMod val="50000"/>
                </a:schemeClr>
              </a:solidFill>
            </a:endParaRPr>
          </a:p>
        </p:txBody>
      </p:sp>
      <p:sp>
        <p:nvSpPr>
          <p:cNvPr id="7" name="TextBox 6"/>
          <p:cNvSpPr txBox="1"/>
          <p:nvPr/>
        </p:nvSpPr>
        <p:spPr>
          <a:xfrm>
            <a:off x="6070600" y="6146800"/>
            <a:ext cx="1806905" cy="338554"/>
          </a:xfrm>
          <a:prstGeom prst="rect">
            <a:avLst/>
          </a:prstGeom>
          <a:solidFill>
            <a:schemeClr val="bg1"/>
          </a:solidFill>
          <a:ln>
            <a:solidFill>
              <a:schemeClr val="bg2">
                <a:lumMod val="50000"/>
              </a:schemeClr>
            </a:solidFill>
          </a:ln>
        </p:spPr>
        <p:txBody>
          <a:bodyPr wrap="none" rtlCol="0">
            <a:spAutoFit/>
          </a:bodyPr>
          <a:lstStyle/>
          <a:p>
            <a:r>
              <a:rPr lang="en-US" sz="1600" dirty="0" smtClean="0">
                <a:solidFill>
                  <a:schemeClr val="bg2">
                    <a:lumMod val="50000"/>
                  </a:schemeClr>
                </a:solidFill>
              </a:rPr>
              <a:t>Clean room hall</a:t>
            </a:r>
          </a:p>
        </p:txBody>
      </p:sp>
      <p:sp>
        <p:nvSpPr>
          <p:cNvPr id="8" name="TextBox 7"/>
          <p:cNvSpPr txBox="1"/>
          <p:nvPr/>
        </p:nvSpPr>
        <p:spPr>
          <a:xfrm>
            <a:off x="4610100" y="4229100"/>
            <a:ext cx="2242089" cy="369332"/>
          </a:xfrm>
          <a:prstGeom prst="rect">
            <a:avLst/>
          </a:prstGeom>
          <a:noFill/>
        </p:spPr>
        <p:txBody>
          <a:bodyPr wrap="none" rtlCol="0">
            <a:spAutoFit/>
          </a:bodyPr>
          <a:lstStyle/>
          <a:p>
            <a:r>
              <a:rPr lang="en-US" sz="1800" dirty="0" smtClean="0">
                <a:solidFill>
                  <a:srgbClr val="3366FF"/>
                </a:solidFill>
              </a:rPr>
              <a:t>SDB1 preparation</a:t>
            </a:r>
            <a:endParaRPr lang="en-US" sz="1800" dirty="0">
              <a:solidFill>
                <a:srgbClr val="3366FF"/>
              </a:solidFill>
            </a:endParaRPr>
          </a:p>
        </p:txBody>
      </p:sp>
      <p:sp>
        <p:nvSpPr>
          <p:cNvPr id="12" name="TextBox 11"/>
          <p:cNvSpPr txBox="1"/>
          <p:nvPr/>
        </p:nvSpPr>
        <p:spPr>
          <a:xfrm>
            <a:off x="2108200" y="5613400"/>
            <a:ext cx="2492734" cy="369332"/>
          </a:xfrm>
          <a:prstGeom prst="rect">
            <a:avLst/>
          </a:prstGeom>
          <a:noFill/>
        </p:spPr>
        <p:txBody>
          <a:bodyPr wrap="none" rtlCol="0">
            <a:spAutoFit/>
          </a:bodyPr>
          <a:lstStyle/>
          <a:p>
            <a:r>
              <a:rPr lang="en-US" sz="1800" dirty="0" smtClean="0">
                <a:solidFill>
                  <a:srgbClr val="3366FF"/>
                </a:solidFill>
              </a:rPr>
              <a:t>Payload preparation</a:t>
            </a:r>
            <a:endParaRPr lang="en-US" sz="1800" dirty="0">
              <a:solidFill>
                <a:srgbClr val="3366FF"/>
              </a:solidFill>
            </a:endParaRPr>
          </a:p>
        </p:txBody>
      </p:sp>
      <p:sp>
        <p:nvSpPr>
          <p:cNvPr id="9" name="TextBox 8"/>
          <p:cNvSpPr txBox="1"/>
          <p:nvPr/>
        </p:nvSpPr>
        <p:spPr>
          <a:xfrm>
            <a:off x="177800" y="1625600"/>
            <a:ext cx="2422458" cy="400110"/>
          </a:xfrm>
          <a:prstGeom prst="rect">
            <a:avLst/>
          </a:prstGeom>
          <a:solidFill>
            <a:schemeClr val="bg1"/>
          </a:solidFill>
        </p:spPr>
        <p:txBody>
          <a:bodyPr wrap="none" rtlCol="0">
            <a:spAutoFit/>
          </a:bodyPr>
          <a:lstStyle/>
          <a:p>
            <a:r>
              <a:rPr lang="en-US" sz="2000" dirty="0" smtClean="0">
                <a:solidFill>
                  <a:schemeClr val="bg2">
                    <a:lumMod val="75000"/>
                  </a:schemeClr>
                </a:solidFill>
              </a:rPr>
              <a:t>See AdV web site</a:t>
            </a:r>
            <a:endParaRPr lang="en-US" sz="2000" dirty="0">
              <a:solidFill>
                <a:schemeClr val="bg2">
                  <a:lumMod val="7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clean areas</a:t>
            </a:r>
            <a:endParaRPr lang="en-US" dirty="0"/>
          </a:p>
        </p:txBody>
      </p:sp>
      <p:pic>
        <p:nvPicPr>
          <p:cNvPr id="5123" name="Picture 3"/>
          <p:cNvPicPr>
            <a:picLocks noChangeAspect="1" noChangeArrowheads="1"/>
          </p:cNvPicPr>
          <p:nvPr/>
        </p:nvPicPr>
        <p:blipFill>
          <a:blip r:embed="rId2" cstate="print"/>
          <a:srcRect/>
          <a:stretch>
            <a:fillRect/>
          </a:stretch>
        </p:blipFill>
        <p:spPr bwMode="auto">
          <a:xfrm>
            <a:off x="0" y="876301"/>
            <a:ext cx="6056629" cy="3187700"/>
          </a:xfrm>
          <a:prstGeom prst="rect">
            <a:avLst/>
          </a:prstGeom>
          <a:noFill/>
          <a:ln w="9525">
            <a:noFill/>
            <a:miter lim="800000"/>
            <a:headEnd/>
            <a:tailEnd/>
          </a:ln>
        </p:spPr>
      </p:pic>
      <p:pic>
        <p:nvPicPr>
          <p:cNvPr id="5122" name="Picture 2"/>
          <p:cNvPicPr>
            <a:picLocks noChangeAspect="1" noChangeArrowheads="1"/>
          </p:cNvPicPr>
          <p:nvPr/>
        </p:nvPicPr>
        <p:blipFill>
          <a:blip r:embed="rId3" cstate="print"/>
          <a:srcRect r="17647"/>
          <a:stretch>
            <a:fillRect/>
          </a:stretch>
        </p:blipFill>
        <p:spPr bwMode="auto">
          <a:xfrm>
            <a:off x="4877330" y="2972285"/>
            <a:ext cx="4266670" cy="3885715"/>
          </a:xfrm>
          <a:prstGeom prst="rect">
            <a:avLst/>
          </a:prstGeom>
          <a:noFill/>
          <a:ln w="9525">
            <a:noFill/>
            <a:miter lim="800000"/>
            <a:headEnd/>
            <a:tailEnd/>
          </a:ln>
        </p:spPr>
      </p:pic>
      <p:sp>
        <p:nvSpPr>
          <p:cNvPr id="6" name="TextBox 5"/>
          <p:cNvSpPr txBox="1"/>
          <p:nvPr/>
        </p:nvSpPr>
        <p:spPr>
          <a:xfrm>
            <a:off x="6248400" y="1054100"/>
            <a:ext cx="2759089" cy="707886"/>
          </a:xfrm>
          <a:prstGeom prst="rect">
            <a:avLst/>
          </a:prstGeom>
          <a:noFill/>
        </p:spPr>
        <p:txBody>
          <a:bodyPr wrap="none" rtlCol="0">
            <a:spAutoFit/>
          </a:bodyPr>
          <a:lstStyle/>
          <a:p>
            <a:r>
              <a:rPr lang="en-US" sz="2400" dirty="0" smtClean="0">
                <a:solidFill>
                  <a:srgbClr val="3366FF"/>
                </a:solidFill>
              </a:rPr>
              <a:t>TCS room</a:t>
            </a:r>
          </a:p>
          <a:p>
            <a:r>
              <a:rPr lang="en-US" sz="1600" dirty="0" smtClean="0"/>
              <a:t>Finished, being equipped</a:t>
            </a:r>
            <a:endParaRPr lang="en-US" sz="1600" dirty="0"/>
          </a:p>
        </p:txBody>
      </p:sp>
      <p:sp>
        <p:nvSpPr>
          <p:cNvPr id="7" name="TextBox 6"/>
          <p:cNvSpPr txBox="1"/>
          <p:nvPr/>
        </p:nvSpPr>
        <p:spPr>
          <a:xfrm>
            <a:off x="2819400" y="5041900"/>
            <a:ext cx="1821332" cy="738664"/>
          </a:xfrm>
          <a:prstGeom prst="rect">
            <a:avLst/>
          </a:prstGeom>
          <a:noFill/>
        </p:spPr>
        <p:txBody>
          <a:bodyPr wrap="none" rtlCol="0">
            <a:spAutoFit/>
          </a:bodyPr>
          <a:lstStyle/>
          <a:p>
            <a:r>
              <a:rPr lang="en-US" sz="2400" dirty="0" smtClean="0">
                <a:solidFill>
                  <a:srgbClr val="3366FF"/>
                </a:solidFill>
              </a:rPr>
              <a:t>SPRB area</a:t>
            </a:r>
          </a:p>
          <a:p>
            <a:r>
              <a:rPr lang="en-US" sz="1800" dirty="0" smtClean="0"/>
              <a:t>Being finished</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1750" y="0"/>
            <a:ext cx="7518400" cy="990600"/>
          </a:xfrm>
        </p:spPr>
        <p:txBody>
          <a:bodyPr/>
          <a:lstStyle/>
          <a:p>
            <a:pPr>
              <a:defRPr/>
            </a:pPr>
            <a:r>
              <a:rPr lang="en-US" dirty="0" smtClean="0"/>
              <a:t>Power </a:t>
            </a:r>
            <a:r>
              <a:rPr lang="en-US" dirty="0" smtClean="0"/>
              <a:t>systems/Data cable trays </a:t>
            </a:r>
            <a:r>
              <a:rPr lang="en-US" dirty="0" smtClean="0"/>
              <a:t>in CB</a:t>
            </a:r>
            <a:endParaRPr lang="de-DE" dirty="0" smtClean="0"/>
          </a:p>
        </p:txBody>
      </p:sp>
      <p:sp>
        <p:nvSpPr>
          <p:cNvPr id="19459" name="Text Placeholder 2"/>
          <p:cNvSpPr>
            <a:spLocks noGrp="1"/>
          </p:cNvSpPr>
          <p:nvPr>
            <p:ph idx="1"/>
          </p:nvPr>
        </p:nvSpPr>
        <p:spPr>
          <a:xfrm>
            <a:off x="200025" y="1066800"/>
            <a:ext cx="8618538" cy="1320800"/>
          </a:xfrm>
        </p:spPr>
        <p:txBody>
          <a:bodyPr/>
          <a:lstStyle/>
          <a:p>
            <a:r>
              <a:rPr lang="en-US" dirty="0" smtClean="0">
                <a:solidFill>
                  <a:schemeClr val="tx1"/>
                </a:solidFill>
              </a:rPr>
              <a:t>A document </a:t>
            </a:r>
            <a:r>
              <a:rPr lang="en-US" dirty="0" smtClean="0">
                <a:solidFill>
                  <a:schemeClr val="tx1"/>
                </a:solidFill>
              </a:rPr>
              <a:t>(VIR-0483B-14) has been provided describing, at general level, the </a:t>
            </a:r>
            <a:r>
              <a:rPr lang="en-US" dirty="0" smtClean="0">
                <a:solidFill>
                  <a:schemeClr val="tx1"/>
                </a:solidFill>
              </a:rPr>
              <a:t>modification/adjustment works </a:t>
            </a:r>
            <a:r>
              <a:rPr lang="en-US" dirty="0" smtClean="0">
                <a:solidFill>
                  <a:schemeClr val="tx1"/>
                </a:solidFill>
              </a:rPr>
              <a:t>still needed to </a:t>
            </a:r>
            <a:r>
              <a:rPr lang="en-US" dirty="0" smtClean="0">
                <a:solidFill>
                  <a:schemeClr val="tx1"/>
                </a:solidFill>
              </a:rPr>
              <a:t>finalize the electrical power/signal connections for the equipments located </a:t>
            </a:r>
            <a:r>
              <a:rPr lang="en-US" dirty="0" smtClean="0">
                <a:solidFill>
                  <a:schemeClr val="tx1"/>
                </a:solidFill>
              </a:rPr>
              <a:t>in Central Buildings. Those works should soon start.</a:t>
            </a:r>
            <a:endParaRPr lang="en-US" dirty="0" smtClean="0">
              <a:solidFill>
                <a:schemeClr val="tx1"/>
              </a:solidFill>
            </a:endParaRPr>
          </a:p>
        </p:txBody>
      </p:sp>
      <p:sp>
        <p:nvSpPr>
          <p:cNvPr id="19461" name="AutoShape 6" descr="https://tds.ego-gw.it/itf/osl_virgo/uploads/31244_20140307110623_cb2014-03-05zoom.jpg"/>
          <p:cNvSpPr>
            <a:spLocks noChangeAspect="1" noChangeArrowheads="1"/>
          </p:cNvSpPr>
          <p:nvPr/>
        </p:nvSpPr>
        <p:spPr bwMode="auto">
          <a:xfrm>
            <a:off x="152400" y="-2743200"/>
            <a:ext cx="6819900" cy="5715000"/>
          </a:xfrm>
          <a:prstGeom prst="rect">
            <a:avLst/>
          </a:prstGeom>
          <a:noFill/>
          <a:ln w="9525">
            <a:noFill/>
            <a:miter lim="800000"/>
            <a:headEnd/>
            <a:tailEnd/>
          </a:ln>
        </p:spPr>
        <p:txBody>
          <a:bodyPr/>
          <a:lstStyle/>
          <a:p>
            <a:endParaRPr lang="en-US"/>
          </a:p>
        </p:txBody>
      </p:sp>
      <p:sp>
        <p:nvSpPr>
          <p:cNvPr id="19462" name="AutoShape 8" descr="https://tds.ego-gw.it/itf/osl_virgo/uploads/31244_20140307110623_cb2014-03-05zoom.jpg"/>
          <p:cNvSpPr>
            <a:spLocks noChangeAspect="1" noChangeArrowheads="1"/>
          </p:cNvSpPr>
          <p:nvPr/>
        </p:nvSpPr>
        <p:spPr bwMode="auto">
          <a:xfrm>
            <a:off x="152400" y="-2743200"/>
            <a:ext cx="6819900" cy="5715000"/>
          </a:xfrm>
          <a:prstGeom prst="rect">
            <a:avLst/>
          </a:prstGeom>
          <a:noFill/>
          <a:ln w="9525">
            <a:noFill/>
            <a:miter lim="800000"/>
            <a:headEnd/>
            <a:tailEnd/>
          </a:ln>
        </p:spPr>
        <p:txBody>
          <a:bodyPr/>
          <a:lstStyle/>
          <a:p>
            <a:endParaRPr lang="en-US"/>
          </a:p>
        </p:txBody>
      </p:sp>
      <p:pic>
        <p:nvPicPr>
          <p:cNvPr id="2050" name="Picture 2"/>
          <p:cNvPicPr>
            <a:picLocks noChangeAspect="1" noChangeArrowheads="1"/>
          </p:cNvPicPr>
          <p:nvPr/>
        </p:nvPicPr>
        <p:blipFill>
          <a:blip r:embed="rId2"/>
          <a:srcRect/>
          <a:stretch>
            <a:fillRect/>
          </a:stretch>
        </p:blipFill>
        <p:spPr bwMode="auto">
          <a:xfrm>
            <a:off x="0" y="2330450"/>
            <a:ext cx="4143375" cy="4152900"/>
          </a:xfrm>
          <a:prstGeom prst="rect">
            <a:avLst/>
          </a:prstGeom>
          <a:noFill/>
          <a:ln w="9525">
            <a:solidFill>
              <a:schemeClr val="accent1"/>
            </a:solidFill>
            <a:miter lim="800000"/>
            <a:headEnd/>
            <a:tailEnd/>
          </a:ln>
          <a:effectLst/>
        </p:spPr>
      </p:pic>
      <p:pic>
        <p:nvPicPr>
          <p:cNvPr id="2052" name="Picture 4"/>
          <p:cNvPicPr>
            <a:picLocks noChangeAspect="1" noChangeArrowheads="1"/>
          </p:cNvPicPr>
          <p:nvPr/>
        </p:nvPicPr>
        <p:blipFill>
          <a:blip r:embed="rId3"/>
          <a:srcRect/>
          <a:stretch>
            <a:fillRect/>
          </a:stretch>
        </p:blipFill>
        <p:spPr bwMode="auto">
          <a:xfrm>
            <a:off x="4622801" y="2338773"/>
            <a:ext cx="4296150" cy="406202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1750" y="0"/>
            <a:ext cx="7518400" cy="990600"/>
          </a:xfrm>
        </p:spPr>
        <p:txBody>
          <a:bodyPr/>
          <a:lstStyle/>
          <a:p>
            <a:pPr>
              <a:defRPr/>
            </a:pPr>
            <a:r>
              <a:rPr lang="en-US" dirty="0" smtClean="0"/>
              <a:t>Power </a:t>
            </a:r>
            <a:r>
              <a:rPr lang="en-US" dirty="0" smtClean="0"/>
              <a:t>systems/Data cable trays </a:t>
            </a:r>
            <a:r>
              <a:rPr lang="en-US" dirty="0" smtClean="0"/>
              <a:t>in CB</a:t>
            </a:r>
            <a:endParaRPr lang="de-DE" dirty="0" smtClean="0"/>
          </a:p>
        </p:txBody>
      </p:sp>
      <p:sp>
        <p:nvSpPr>
          <p:cNvPr id="19459" name="Text Placeholder 2"/>
          <p:cNvSpPr>
            <a:spLocks noGrp="1"/>
          </p:cNvSpPr>
          <p:nvPr>
            <p:ph idx="1"/>
          </p:nvPr>
        </p:nvSpPr>
        <p:spPr>
          <a:xfrm>
            <a:off x="200025" y="1066800"/>
            <a:ext cx="8618538" cy="5791200"/>
          </a:xfrm>
        </p:spPr>
        <p:txBody>
          <a:bodyPr/>
          <a:lstStyle/>
          <a:p>
            <a:r>
              <a:rPr lang="en-US" dirty="0" smtClean="0"/>
              <a:t>Actions </a:t>
            </a:r>
            <a:r>
              <a:rPr lang="en-US" dirty="0" smtClean="0"/>
              <a:t>dedicated to Magnetic Noise Mitigation</a:t>
            </a:r>
          </a:p>
          <a:p>
            <a:r>
              <a:rPr lang="en-US" dirty="0" smtClean="0">
                <a:solidFill>
                  <a:schemeClr val="tx1"/>
                </a:solidFill>
              </a:rPr>
              <a:t>In </a:t>
            </a:r>
            <a:r>
              <a:rPr lang="en-US" dirty="0" smtClean="0">
                <a:solidFill>
                  <a:schemeClr val="tx1"/>
                </a:solidFill>
              </a:rPr>
              <a:t>order to mitigate magnetic noise that could impact the </a:t>
            </a:r>
            <a:r>
              <a:rPr lang="en-US" dirty="0" smtClean="0">
                <a:solidFill>
                  <a:schemeClr val="tx1"/>
                </a:solidFill>
              </a:rPr>
              <a:t>Detector sensitivity the </a:t>
            </a:r>
            <a:r>
              <a:rPr lang="en-US" dirty="0" smtClean="0">
                <a:solidFill>
                  <a:schemeClr val="tx1"/>
                </a:solidFill>
              </a:rPr>
              <a:t>following </a:t>
            </a:r>
            <a:r>
              <a:rPr lang="en-US" dirty="0" smtClean="0">
                <a:solidFill>
                  <a:schemeClr val="tx1"/>
                </a:solidFill>
              </a:rPr>
              <a:t>actions will </a:t>
            </a:r>
            <a:r>
              <a:rPr lang="en-US" dirty="0" smtClean="0">
                <a:solidFill>
                  <a:schemeClr val="tx1"/>
                </a:solidFill>
              </a:rPr>
              <a:t>be </a:t>
            </a:r>
            <a:r>
              <a:rPr lang="en-US" dirty="0" smtClean="0">
                <a:solidFill>
                  <a:schemeClr val="tx1"/>
                </a:solidFill>
              </a:rPr>
              <a:t>implemented:</a:t>
            </a:r>
            <a:endParaRPr lang="en-US" dirty="0" smtClean="0">
              <a:solidFill>
                <a:schemeClr val="tx1"/>
              </a:solidFill>
            </a:endParaRPr>
          </a:p>
          <a:p>
            <a:pPr>
              <a:buFont typeface="Arial" pitchFamily="34" charset="0"/>
              <a:buChar char="•"/>
            </a:pPr>
            <a:r>
              <a:rPr lang="en-US" dirty="0" smtClean="0">
                <a:solidFill>
                  <a:schemeClr val="tx1"/>
                </a:solidFill>
              </a:rPr>
              <a:t>The mains cables currently lying in the cable trenches on the </a:t>
            </a:r>
            <a:r>
              <a:rPr lang="en-US" dirty="0" smtClean="0">
                <a:solidFill>
                  <a:schemeClr val="tx1"/>
                </a:solidFill>
              </a:rPr>
              <a:t>Concrete floor will </a:t>
            </a:r>
            <a:r>
              <a:rPr lang="en-US" dirty="0" smtClean="0">
                <a:solidFill>
                  <a:schemeClr val="tx1"/>
                </a:solidFill>
              </a:rPr>
              <a:t>be removed </a:t>
            </a:r>
          </a:p>
          <a:p>
            <a:pPr>
              <a:buFont typeface="Arial" pitchFamily="34" charset="0"/>
              <a:buChar char="•"/>
            </a:pPr>
            <a:r>
              <a:rPr lang="en-US" dirty="0" smtClean="0">
                <a:solidFill>
                  <a:schemeClr val="tx1"/>
                </a:solidFill>
              </a:rPr>
              <a:t>the </a:t>
            </a:r>
            <a:r>
              <a:rPr lang="en-US" dirty="0" smtClean="0">
                <a:solidFill>
                  <a:schemeClr val="tx1"/>
                </a:solidFill>
              </a:rPr>
              <a:t>cables routed through the double wall (</a:t>
            </a:r>
            <a:r>
              <a:rPr lang="en-US" dirty="0" err="1" smtClean="0">
                <a:solidFill>
                  <a:schemeClr val="tx1"/>
                </a:solidFill>
              </a:rPr>
              <a:t>intercapedine</a:t>
            </a:r>
            <a:r>
              <a:rPr lang="en-US" dirty="0" smtClean="0">
                <a:solidFill>
                  <a:schemeClr val="tx1"/>
                </a:solidFill>
              </a:rPr>
              <a:t>) </a:t>
            </a:r>
            <a:r>
              <a:rPr lang="en-US" dirty="0" smtClean="0">
                <a:solidFill>
                  <a:schemeClr val="tx1"/>
                </a:solidFill>
              </a:rPr>
              <a:t>of the building </a:t>
            </a:r>
          </a:p>
          <a:p>
            <a:pPr>
              <a:buFont typeface="Arial" pitchFamily="34" charset="0"/>
              <a:buChar char="•"/>
            </a:pPr>
            <a:r>
              <a:rPr lang="en-US" dirty="0" smtClean="0">
                <a:solidFill>
                  <a:schemeClr val="tx1"/>
                </a:solidFill>
              </a:rPr>
              <a:t>Twisted </a:t>
            </a:r>
            <a:r>
              <a:rPr lang="en-US" dirty="0" smtClean="0">
                <a:solidFill>
                  <a:schemeClr val="tx1"/>
                </a:solidFill>
              </a:rPr>
              <a:t>mains wires will be used to connect electrical loads under and over </a:t>
            </a:r>
            <a:r>
              <a:rPr lang="en-US" dirty="0" smtClean="0">
                <a:solidFill>
                  <a:schemeClr val="tx1"/>
                </a:solidFill>
              </a:rPr>
              <a:t>the</a:t>
            </a:r>
            <a:endParaRPr lang="en-US" dirty="0" smtClean="0">
              <a:solidFill>
                <a:schemeClr val="tx1"/>
              </a:solidFill>
            </a:endParaRPr>
          </a:p>
          <a:p>
            <a:r>
              <a:rPr lang="en-US" dirty="0" smtClean="0">
                <a:solidFill>
                  <a:schemeClr val="tx1"/>
                </a:solidFill>
              </a:rPr>
              <a:t>For what </a:t>
            </a:r>
            <a:r>
              <a:rPr lang="en-US" dirty="0" smtClean="0">
                <a:solidFill>
                  <a:schemeClr val="tx1"/>
                </a:solidFill>
              </a:rPr>
              <a:t>concern the Central Building UPS possible upgrades. the actions </a:t>
            </a:r>
            <a:r>
              <a:rPr lang="en-US" dirty="0" smtClean="0">
                <a:solidFill>
                  <a:schemeClr val="tx1"/>
                </a:solidFill>
              </a:rPr>
              <a:t>to be implemented will </a:t>
            </a:r>
            <a:r>
              <a:rPr lang="en-US" dirty="0" smtClean="0">
                <a:solidFill>
                  <a:schemeClr val="tx1"/>
                </a:solidFill>
              </a:rPr>
              <a:t>be agreed after a </a:t>
            </a:r>
            <a:r>
              <a:rPr lang="en-US" u="sng" dirty="0" smtClean="0">
                <a:solidFill>
                  <a:schemeClr val="tx1"/>
                </a:solidFill>
              </a:rPr>
              <a:t>dedicated survey on </a:t>
            </a:r>
            <a:r>
              <a:rPr lang="en-US" u="sng" dirty="0" smtClean="0">
                <a:solidFill>
                  <a:schemeClr val="tx1"/>
                </a:solidFill>
              </a:rPr>
              <a:t>IPS </a:t>
            </a:r>
            <a:r>
              <a:rPr lang="en-US" u="sng" dirty="0" err="1" smtClean="0">
                <a:solidFill>
                  <a:schemeClr val="tx1"/>
                </a:solidFill>
              </a:rPr>
              <a:t>vs</a:t>
            </a:r>
            <a:r>
              <a:rPr lang="en-US" u="sng" dirty="0" smtClean="0">
                <a:solidFill>
                  <a:schemeClr val="tx1"/>
                </a:solidFill>
              </a:rPr>
              <a:t> </a:t>
            </a:r>
            <a:r>
              <a:rPr lang="en-US" u="sng" dirty="0" smtClean="0">
                <a:solidFill>
                  <a:schemeClr val="tx1"/>
                </a:solidFill>
              </a:rPr>
              <a:t>UPS balance </a:t>
            </a:r>
            <a:r>
              <a:rPr lang="en-US" u="sng" dirty="0" smtClean="0">
                <a:solidFill>
                  <a:schemeClr val="tx1"/>
                </a:solidFill>
              </a:rPr>
              <a:t>among different </a:t>
            </a:r>
            <a:r>
              <a:rPr lang="en-US" u="sng" dirty="0" smtClean="0">
                <a:solidFill>
                  <a:schemeClr val="tx1"/>
                </a:solidFill>
              </a:rPr>
              <a:t>Adv subsystems </a:t>
            </a:r>
            <a:r>
              <a:rPr lang="en-US" dirty="0" smtClean="0">
                <a:solidFill>
                  <a:schemeClr val="tx1"/>
                </a:solidFill>
              </a:rPr>
              <a:t>plus additional tests and dedicated meetings.</a:t>
            </a:r>
          </a:p>
          <a:p>
            <a:endParaRPr lang="en-US" dirty="0" smtClean="0">
              <a:solidFill>
                <a:schemeClr val="tx1"/>
              </a:solidFill>
            </a:endParaRPr>
          </a:p>
        </p:txBody>
      </p:sp>
      <p:sp>
        <p:nvSpPr>
          <p:cNvPr id="19461" name="AutoShape 6" descr="https://tds.ego-gw.it/itf/osl_virgo/uploads/31244_20140307110623_cb2014-03-05zoom.jpg"/>
          <p:cNvSpPr>
            <a:spLocks noChangeAspect="1" noChangeArrowheads="1"/>
          </p:cNvSpPr>
          <p:nvPr/>
        </p:nvSpPr>
        <p:spPr bwMode="auto">
          <a:xfrm>
            <a:off x="152400" y="-2743200"/>
            <a:ext cx="6819900" cy="5715000"/>
          </a:xfrm>
          <a:prstGeom prst="rect">
            <a:avLst/>
          </a:prstGeom>
          <a:noFill/>
          <a:ln w="9525">
            <a:noFill/>
            <a:miter lim="800000"/>
            <a:headEnd/>
            <a:tailEnd/>
          </a:ln>
        </p:spPr>
        <p:txBody>
          <a:bodyPr/>
          <a:lstStyle/>
          <a:p>
            <a:endParaRPr lang="en-US"/>
          </a:p>
        </p:txBody>
      </p:sp>
      <p:sp>
        <p:nvSpPr>
          <p:cNvPr id="19462" name="AutoShape 8" descr="https://tds.ego-gw.it/itf/osl_virgo/uploads/31244_20140307110623_cb2014-03-05zoom.jpg"/>
          <p:cNvSpPr>
            <a:spLocks noChangeAspect="1" noChangeArrowheads="1"/>
          </p:cNvSpPr>
          <p:nvPr/>
        </p:nvSpPr>
        <p:spPr bwMode="auto">
          <a:xfrm>
            <a:off x="152400" y="-2743200"/>
            <a:ext cx="6819900" cy="5715000"/>
          </a:xfrm>
          <a:prstGeom prst="rect">
            <a:avLst/>
          </a:prstGeom>
          <a:noFill/>
          <a:ln w="9525">
            <a:noFill/>
            <a:miter lim="800000"/>
            <a:headEnd/>
            <a:tailEnd/>
          </a:ln>
        </p:spPr>
        <p:txBody>
          <a:bodyPr/>
          <a:lstStyle/>
          <a:p>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Cleanliness Control</a:t>
            </a:r>
            <a:endParaRPr lang="en-US" dirty="0"/>
          </a:p>
        </p:txBody>
      </p:sp>
      <p:sp>
        <p:nvSpPr>
          <p:cNvPr id="20485" name="Content Placeholder 2"/>
          <p:cNvSpPr>
            <a:spLocks noGrp="1"/>
          </p:cNvSpPr>
          <p:nvPr>
            <p:ph idx="1"/>
          </p:nvPr>
        </p:nvSpPr>
        <p:spPr>
          <a:xfrm>
            <a:off x="0" y="900112"/>
            <a:ext cx="8623300" cy="2922588"/>
          </a:xfrm>
        </p:spPr>
        <p:txBody>
          <a:bodyPr/>
          <a:lstStyle/>
          <a:p>
            <a:pPr>
              <a:buFont typeface="Times New Roman" pitchFamily="16" charset="0"/>
              <a:buNone/>
            </a:pPr>
            <a:r>
              <a:rPr lang="en-US" dirty="0" smtClean="0">
                <a:solidFill>
                  <a:schemeClr val="tx1"/>
                </a:solidFill>
              </a:rPr>
              <a:t> </a:t>
            </a:r>
            <a:r>
              <a:rPr lang="en-US" dirty="0" smtClean="0">
                <a:solidFill>
                  <a:schemeClr val="tx1"/>
                </a:solidFill>
              </a:rPr>
              <a:t>A quick </a:t>
            </a:r>
            <a:r>
              <a:rPr lang="en-US" dirty="0" smtClean="0">
                <a:solidFill>
                  <a:schemeClr val="tx1"/>
                </a:solidFill>
              </a:rPr>
              <a:t>set of </a:t>
            </a:r>
            <a:r>
              <a:rPr lang="en-US" dirty="0" smtClean="0">
                <a:solidFill>
                  <a:schemeClr val="tx1"/>
                </a:solidFill>
              </a:rPr>
              <a:t>comparative </a:t>
            </a:r>
            <a:r>
              <a:rPr lang="en-US" dirty="0" smtClean="0">
                <a:solidFill>
                  <a:schemeClr val="tx1"/>
                </a:solidFill>
              </a:rPr>
              <a:t>air cleanliness measurements </a:t>
            </a:r>
            <a:r>
              <a:rPr lang="en-US" dirty="0" smtClean="0">
                <a:solidFill>
                  <a:schemeClr val="tx1"/>
                </a:solidFill>
              </a:rPr>
              <a:t>have been performed in </a:t>
            </a:r>
            <a:r>
              <a:rPr lang="en-US" dirty="0" smtClean="0">
                <a:solidFill>
                  <a:schemeClr val="tx1"/>
                </a:solidFill>
              </a:rPr>
              <a:t>Central </a:t>
            </a:r>
            <a:r>
              <a:rPr lang="en-US" dirty="0" smtClean="0">
                <a:solidFill>
                  <a:schemeClr val="tx1"/>
                </a:solidFill>
              </a:rPr>
              <a:t>Building. </a:t>
            </a:r>
            <a:r>
              <a:rPr lang="en-US" dirty="0" smtClean="0">
                <a:solidFill>
                  <a:schemeClr val="tx1"/>
                </a:solidFill>
              </a:rPr>
              <a:t>W</a:t>
            </a:r>
            <a:r>
              <a:rPr lang="en-US" dirty="0" smtClean="0">
                <a:solidFill>
                  <a:schemeClr val="tx1"/>
                </a:solidFill>
              </a:rPr>
              <a:t>e </a:t>
            </a:r>
            <a:r>
              <a:rPr lang="en-US" dirty="0" smtClean="0">
                <a:solidFill>
                  <a:schemeClr val="tx1"/>
                </a:solidFill>
              </a:rPr>
              <a:t>have measured the air cleanliness near each </a:t>
            </a:r>
            <a:r>
              <a:rPr lang="en-US" dirty="0" smtClean="0">
                <a:solidFill>
                  <a:schemeClr val="tx1"/>
                </a:solidFill>
              </a:rPr>
              <a:t>tower and </a:t>
            </a:r>
            <a:r>
              <a:rPr lang="en-US" dirty="0" smtClean="0">
                <a:solidFill>
                  <a:schemeClr val="tx1"/>
                </a:solidFill>
              </a:rPr>
              <a:t>made a set of </a:t>
            </a:r>
            <a:r>
              <a:rPr lang="en-US" dirty="0" smtClean="0">
                <a:solidFill>
                  <a:schemeClr val="tx1"/>
                </a:solidFill>
              </a:rPr>
              <a:t>measurements </a:t>
            </a:r>
            <a:r>
              <a:rPr lang="en-US" dirty="0" smtClean="0">
                <a:solidFill>
                  <a:schemeClr val="tx1"/>
                </a:solidFill>
              </a:rPr>
              <a:t>just at the output of the 2 easily reachable air diffusers on the highest </a:t>
            </a:r>
            <a:r>
              <a:rPr lang="en-US" dirty="0" smtClean="0">
                <a:solidFill>
                  <a:schemeClr val="tx1"/>
                </a:solidFill>
              </a:rPr>
              <a:t>terrace.</a:t>
            </a:r>
          </a:p>
          <a:p>
            <a:pPr>
              <a:buFont typeface="Times New Roman" pitchFamily="16" charset="0"/>
              <a:buNone/>
            </a:pPr>
            <a:r>
              <a:rPr lang="en-US" dirty="0" smtClean="0">
                <a:solidFill>
                  <a:schemeClr val="tx1"/>
                </a:solidFill>
              </a:rPr>
              <a:t>This </a:t>
            </a:r>
            <a:r>
              <a:rPr lang="en-US" dirty="0" smtClean="0">
                <a:solidFill>
                  <a:schemeClr val="tx1"/>
                </a:solidFill>
              </a:rPr>
              <a:t>measurements confirm others made in the past. At the moment the quality of air, at the level of the platform, is identical (or even slightly </a:t>
            </a:r>
            <a:r>
              <a:rPr lang="en-US" dirty="0" smtClean="0">
                <a:solidFill>
                  <a:schemeClr val="tx1"/>
                </a:solidFill>
              </a:rPr>
              <a:t>better) </a:t>
            </a:r>
            <a:r>
              <a:rPr lang="en-US" dirty="0" smtClean="0">
                <a:solidFill>
                  <a:schemeClr val="tx1"/>
                </a:solidFill>
              </a:rPr>
              <a:t>than the one coming out from the air diffusers. This push for improving, via the insertion of filters, the air coming out from the diffusers as precursor of any other dust mitigation action in CB</a:t>
            </a:r>
            <a:r>
              <a:rPr lang="en-US" dirty="0" smtClean="0">
                <a:solidFill>
                  <a:schemeClr val="tx1"/>
                </a:solidFill>
              </a:rPr>
              <a:t>.</a:t>
            </a:r>
          </a:p>
          <a:p>
            <a:pPr>
              <a:buFont typeface="Times New Roman" pitchFamily="16" charset="0"/>
              <a:buNone/>
            </a:pPr>
            <a:endParaRPr lang="en-US" dirty="0" smtClean="0">
              <a:solidFill>
                <a:schemeClr val="tx1"/>
              </a:solidFill>
            </a:endParaRPr>
          </a:p>
          <a:p>
            <a:pPr>
              <a:buFont typeface="Times New Roman" pitchFamily="16" charset="0"/>
              <a:buNone/>
            </a:pPr>
            <a:endParaRPr lang="en-US" dirty="0" smtClean="0">
              <a:solidFill>
                <a:schemeClr val="tx1"/>
              </a:solidFill>
            </a:endParaRPr>
          </a:p>
          <a:p>
            <a:pPr>
              <a:buFont typeface="Times New Roman" pitchFamily="16" charset="0"/>
              <a:buNone/>
            </a:pPr>
            <a:endParaRPr lang="en-US" dirty="0" smtClean="0">
              <a:solidFill>
                <a:schemeClr val="tx1"/>
              </a:solidFill>
            </a:endParaRPr>
          </a:p>
          <a:p>
            <a:pPr>
              <a:buFont typeface="Times New Roman" pitchFamily="16" charset="0"/>
              <a:buNone/>
            </a:pPr>
            <a:endParaRPr lang="en-US" dirty="0" smtClean="0">
              <a:solidFill>
                <a:schemeClr val="tx1"/>
              </a:solidFill>
            </a:endParaRPr>
          </a:p>
          <a:p>
            <a:pPr>
              <a:buFont typeface="Times New Roman" pitchFamily="16" charset="0"/>
              <a:buNone/>
            </a:pPr>
            <a:endParaRPr lang="en-US" dirty="0" smtClean="0">
              <a:solidFill>
                <a:schemeClr val="tx1"/>
              </a:solidFill>
            </a:endParaRPr>
          </a:p>
          <a:p>
            <a:pPr>
              <a:buFont typeface="Times New Roman" pitchFamily="16" charset="0"/>
              <a:buNone/>
            </a:pPr>
            <a:endParaRPr lang="en-US" dirty="0" smtClean="0">
              <a:solidFill>
                <a:schemeClr val="tx1"/>
              </a:solidFill>
            </a:endParaRPr>
          </a:p>
        </p:txBody>
      </p:sp>
      <p:pic>
        <p:nvPicPr>
          <p:cNvPr id="1029" name="Picture 5"/>
          <p:cNvPicPr>
            <a:picLocks noChangeAspect="1" noChangeArrowheads="1"/>
          </p:cNvPicPr>
          <p:nvPr/>
        </p:nvPicPr>
        <p:blipFill>
          <a:blip r:embed="rId2"/>
          <a:srcRect/>
          <a:stretch>
            <a:fillRect/>
          </a:stretch>
        </p:blipFill>
        <p:spPr bwMode="auto">
          <a:xfrm>
            <a:off x="587375" y="3683000"/>
            <a:ext cx="7410450" cy="2743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Verdana"/>
        <a:ea typeface=""/>
        <a:cs typeface="Lucida Sans Unicode"/>
      </a:majorFont>
      <a:minorFont>
        <a:latin typeface="Verdana"/>
        <a:ea typeface=""/>
        <a:cs typeface="Lucida Sans Unicod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8575" algn="ctr">
          <a:solidFill>
            <a:srgbClr val="FF0000"/>
          </a:solidFill>
          <a:round/>
          <a:headEnd/>
          <a:tailEnd/>
        </a:ln>
      </a:spPr>
      <a:bodyPr wrap="none" lIns="90000" tIns="46800" rIns="90000" bIns="46800" anchor="ctr">
        <a:spAutoFit/>
      </a:bodyPr>
      <a:lstStyle>
        <a:defPPr>
          <a:defRPr/>
        </a:defPPr>
      </a:lstStyle>
    </a:spDef>
    <a:lnDef>
      <a:spPr bwMode="auto">
        <a:xfrm>
          <a:off x="0" y="0"/>
          <a:ext cx="1" cy="1"/>
        </a:xfrm>
        <a:custGeom>
          <a:avLst/>
          <a:gdLst/>
          <a:ahLst/>
          <a:cxnLst/>
          <a:rect l="0" t="0" r="0" b="0"/>
          <a:pathLst/>
        </a:custGeom>
        <a:solidFill>
          <a:schemeClr val="bg1"/>
        </a:solidFill>
        <a:ln w="28575" cap="flat" cmpd="sng" algn="ctr">
          <a:solidFill>
            <a:srgbClr val="FF0000"/>
          </a:solidFill>
          <a:prstDash val="solid"/>
          <a:round/>
          <a:headEnd type="none" w="med" len="med"/>
          <a:tailEnd type="none" w="med" len="med"/>
        </a:ln>
        <a:effectLst/>
      </a:spPr>
      <a:bodyPr vert="horz" wrap="none" lIns="90000" tIns="46800" rIns="90000" bIns="4680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14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osurdo_AdV_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Ripple</Template>
  <TotalTime>512</TotalTime>
  <Words>541</Words>
  <Application>Microsoft Office PowerPoint</Application>
  <PresentationFormat>Presentazione su schermo (4:3)</PresentationFormat>
  <Paragraphs>62</Paragraphs>
  <Slides>13</Slides>
  <Notes>1</Notes>
  <HiddenSlides>0</HiddenSlides>
  <MMClips>0</MMClips>
  <ScaleCrop>false</ScaleCrop>
  <HeadingPairs>
    <vt:vector size="4" baseType="variant">
      <vt:variant>
        <vt:lpstr>Tema</vt:lpstr>
      </vt:variant>
      <vt:variant>
        <vt:i4>2</vt:i4>
      </vt:variant>
      <vt:variant>
        <vt:lpstr>Titoli diapositive</vt:lpstr>
      </vt:variant>
      <vt:variant>
        <vt:i4>13</vt:i4>
      </vt:variant>
    </vt:vector>
  </HeadingPairs>
  <TitlesOfParts>
    <vt:vector size="15" baseType="lpstr">
      <vt:lpstr>Default Design</vt:lpstr>
      <vt:lpstr>Losurdo_AdV_theme</vt:lpstr>
      <vt:lpstr>On-site works coordination</vt:lpstr>
      <vt:lpstr>Works going on in this period</vt:lpstr>
      <vt:lpstr>Works going on in this period</vt:lpstr>
      <vt:lpstr>Works going on in this period</vt:lpstr>
      <vt:lpstr>Clean room use</vt:lpstr>
      <vt:lpstr>New clean areas</vt:lpstr>
      <vt:lpstr>Power systems/Data cable trays in CB</vt:lpstr>
      <vt:lpstr>Power systems/Data cable trays in CB</vt:lpstr>
      <vt:lpstr>Cleanliness Control</vt:lpstr>
      <vt:lpstr>Cleanliness Control</vt:lpstr>
      <vt:lpstr>Safety precautions for cryogenic tests at WE</vt:lpstr>
      <vt:lpstr>End of Year Computing/DAQ Shutdown </vt:lpstr>
      <vt:lpstr>End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Virgo alignment status</dc:title>
  <dc:creator>Henrich Heitmann</dc:creator>
  <cp:lastModifiedBy>fcarbogn</cp:lastModifiedBy>
  <cp:revision>378</cp:revision>
  <dcterms:modified xsi:type="dcterms:W3CDTF">2014-12-10T00:33:40Z</dcterms:modified>
</cp:coreProperties>
</file>